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  <p:sldId id="269" r:id="rId9"/>
    <p:sldId id="268" r:id="rId10"/>
    <p:sldId id="266" r:id="rId11"/>
    <p:sldId id="278" r:id="rId12"/>
    <p:sldId id="279" r:id="rId13"/>
    <p:sldId id="280" r:id="rId14"/>
    <p:sldId id="281" r:id="rId15"/>
    <p:sldId id="283" r:id="rId16"/>
    <p:sldId id="265" r:id="rId17"/>
    <p:sldId id="277" r:id="rId18"/>
    <p:sldId id="273" r:id="rId19"/>
    <p:sldId id="282" r:id="rId20"/>
    <p:sldId id="284" r:id="rId21"/>
    <p:sldId id="285" r:id="rId22"/>
    <p:sldId id="286" r:id="rId23"/>
    <p:sldId id="287" r:id="rId24"/>
    <p:sldId id="288" r:id="rId25"/>
    <p:sldId id="302" r:id="rId26"/>
    <p:sldId id="303" r:id="rId27"/>
    <p:sldId id="289" r:id="rId28"/>
    <p:sldId id="290" r:id="rId29"/>
    <p:sldId id="291" r:id="rId30"/>
    <p:sldId id="292" r:id="rId31"/>
    <p:sldId id="293" r:id="rId32"/>
    <p:sldId id="295" r:id="rId33"/>
    <p:sldId id="296" r:id="rId34"/>
    <p:sldId id="305" r:id="rId35"/>
    <p:sldId id="297" r:id="rId36"/>
    <p:sldId id="298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6714A-90F9-4F93-8F07-209D72C127B0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9A16F2-C92F-4D18-B345-746BF9CCDDFE}">
      <dgm:prSet phldrT="[Текст]" custT="1"/>
      <dgm:spPr/>
      <dgm:t>
        <a:bodyPr/>
        <a:lstStyle/>
        <a:p>
          <a:r>
            <a:rPr lang="kk-KZ" sz="1800" dirty="0">
              <a:latin typeface="Times New Roman" pitchFamily="18" charset="0"/>
              <a:cs typeface="Times New Roman" pitchFamily="18" charset="0"/>
            </a:rPr>
            <a:t>Фототрофты микроорганизмдер - </a:t>
          </a:r>
          <a:r>
            <a:rPr lang="kk-KZ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фототрофты</a:t>
          </a:r>
          <a:r>
            <a:rPr lang="kk-KZ" sz="1800" dirty="0">
              <a:latin typeface="Times New Roman" pitchFamily="18" charset="0"/>
              <a:cs typeface="Times New Roman" pitchFamily="18" charset="0"/>
            </a:rPr>
            <a:t> қамтитын микроорганизмдердің үлкен топтарының бірі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6D55F75-CBA9-44E7-BD6E-B37C8174AEE9}" type="parTrans" cxnId="{BEA6BD93-6D62-499F-B885-F6E405737667}">
      <dgm:prSet/>
      <dgm:spPr/>
      <dgm:t>
        <a:bodyPr/>
        <a:lstStyle/>
        <a:p>
          <a:endParaRPr lang="ru-RU" sz="1800"/>
        </a:p>
      </dgm:t>
    </dgm:pt>
    <dgm:pt modelId="{976989AF-19D3-43D9-A058-58FCB2E91857}" type="sibTrans" cxnId="{BEA6BD93-6D62-499F-B885-F6E405737667}">
      <dgm:prSet/>
      <dgm:spPr/>
      <dgm:t>
        <a:bodyPr/>
        <a:lstStyle/>
        <a:p>
          <a:endParaRPr lang="ru-RU" sz="1800"/>
        </a:p>
      </dgm:t>
    </dgm:pt>
    <dgm:pt modelId="{5468BF4F-9081-47BE-98E5-2B3291785E27}">
      <dgm:prSet phldrT="[Текст]" custT="1"/>
      <dgm:spPr/>
      <dgm:t>
        <a:bodyPr/>
        <a:lstStyle/>
        <a:p>
          <a:r>
            <a:rPr lang="ru-RU" sz="1700" b="0" dirty="0" err="1">
              <a:latin typeface="Times New Roman" pitchFamily="18" charset="0"/>
              <a:cs typeface="Times New Roman" pitchFamily="18" charset="0"/>
            </a:rPr>
            <a:t>прокариоттар</a:t>
          </a:r>
          <a:r>
            <a:rPr lang="ru-RU" sz="1700" b="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700" b="0" dirty="0" err="1">
              <a:latin typeface="Times New Roman" pitchFamily="18" charset="0"/>
              <a:cs typeface="Times New Roman" pitchFamily="18" charset="0"/>
            </a:rPr>
            <a:t>күлгін</a:t>
          </a:r>
          <a:r>
            <a:rPr lang="ru-RU" sz="1700" b="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700" b="0" dirty="0" err="1">
              <a:latin typeface="Times New Roman" pitchFamily="18" charset="0"/>
              <a:cs typeface="Times New Roman" pitchFamily="18" charset="0"/>
            </a:rPr>
            <a:t>пурпурлы</a:t>
          </a:r>
          <a:r>
            <a:rPr lang="ru-RU" sz="1700" b="0" dirty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1700" b="0" dirty="0" err="1">
              <a:latin typeface="Times New Roman" pitchFamily="18" charset="0"/>
              <a:cs typeface="Times New Roman" pitchFamily="18" charset="0"/>
            </a:rPr>
            <a:t>жасыл</a:t>
          </a:r>
          <a:r>
            <a:rPr lang="ru-RU" sz="17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0" dirty="0" err="1">
              <a:latin typeface="Times New Roman" pitchFamily="18" charset="0"/>
              <a:cs typeface="Times New Roman" pitchFamily="18" charset="0"/>
            </a:rPr>
            <a:t>гелиобактериялар</a:t>
          </a:r>
          <a:r>
            <a:rPr lang="ru-RU" sz="17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17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0" dirty="0" err="1">
              <a:latin typeface="Times New Roman" pitchFamily="18" charset="0"/>
              <a:cs typeface="Times New Roman" pitchFamily="18" charset="0"/>
            </a:rPr>
            <a:t>галобактериялар</a:t>
          </a:r>
          <a:r>
            <a:rPr lang="ru-RU" sz="17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7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0" dirty="0" err="1">
              <a:latin typeface="Times New Roman" pitchFamily="18" charset="0"/>
              <a:cs typeface="Times New Roman" pitchFamily="18" charset="0"/>
            </a:rPr>
            <a:t>прохлорофиттер</a:t>
          </a:r>
          <a:r>
            <a:rPr lang="ru-RU" sz="1700" b="0" dirty="0">
              <a:latin typeface="Times New Roman" pitchFamily="18" charset="0"/>
              <a:cs typeface="Times New Roman" pitchFamily="18" charset="0"/>
            </a:rPr>
            <a:t>)</a:t>
          </a:r>
          <a:endParaRPr lang="ru-RU" sz="1700" b="0" dirty="0"/>
        </a:p>
      </dgm:t>
    </dgm:pt>
    <dgm:pt modelId="{76763A6F-E5F5-4000-B274-8DE358AAA98A}" type="parTrans" cxnId="{8EA79C9E-A49E-48A9-900B-9F49D20DB171}">
      <dgm:prSet/>
      <dgm:spPr/>
      <dgm:t>
        <a:bodyPr/>
        <a:lstStyle/>
        <a:p>
          <a:endParaRPr lang="ru-RU" sz="1800"/>
        </a:p>
      </dgm:t>
    </dgm:pt>
    <dgm:pt modelId="{966F3FAB-C55E-48CC-82C7-E0CE0BA69F54}" type="sibTrans" cxnId="{8EA79C9E-A49E-48A9-900B-9F49D20DB171}">
      <dgm:prSet/>
      <dgm:spPr/>
      <dgm:t>
        <a:bodyPr/>
        <a:lstStyle/>
        <a:p>
          <a:endParaRPr lang="ru-RU" sz="1800"/>
        </a:p>
      </dgm:t>
    </dgm:pt>
    <dgm:pt modelId="{C41E100B-A45B-4F90-9C46-40EB68177637}">
      <dgm:prSet phldrT="[Текст]" custT="1"/>
      <dgm:spPr/>
      <dgm:t>
        <a:bodyPr/>
        <a:lstStyle/>
        <a:p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эукариоттар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балдырлардың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бөлінуінің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микроформалары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)</a:t>
          </a:r>
          <a:endParaRPr lang="ru-RU" sz="1800" b="0" dirty="0"/>
        </a:p>
      </dgm:t>
    </dgm:pt>
    <dgm:pt modelId="{DA7AAE23-7BD4-4E86-AC4B-07DEA4380EC4}" type="parTrans" cxnId="{E33DC703-E1EA-4CCD-AC30-CA7278A5E3E6}">
      <dgm:prSet/>
      <dgm:spPr/>
      <dgm:t>
        <a:bodyPr/>
        <a:lstStyle/>
        <a:p>
          <a:endParaRPr lang="ru-RU" sz="1800"/>
        </a:p>
      </dgm:t>
    </dgm:pt>
    <dgm:pt modelId="{7462921E-7DB0-4619-9D25-3A00C1A66204}" type="sibTrans" cxnId="{E33DC703-E1EA-4CCD-AC30-CA7278A5E3E6}">
      <dgm:prSet/>
      <dgm:spPr/>
      <dgm:t>
        <a:bodyPr/>
        <a:lstStyle/>
        <a:p>
          <a:endParaRPr lang="ru-RU" sz="1800"/>
        </a:p>
      </dgm:t>
    </dgm:pt>
    <dgm:pt modelId="{80F163F8-7981-4710-9AD7-BD2D931D9700}" type="pres">
      <dgm:prSet presAssocID="{5D06714A-90F9-4F93-8F07-209D72C127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625DF0-E7BD-4145-8441-38FB2C0A61C2}" type="pres">
      <dgm:prSet presAssocID="{039A16F2-C92F-4D18-B345-746BF9CCDDFE}" presName="hierRoot1" presStyleCnt="0"/>
      <dgm:spPr/>
    </dgm:pt>
    <dgm:pt modelId="{FA0A0689-5F98-4F38-AD30-F20F72CA59CC}" type="pres">
      <dgm:prSet presAssocID="{039A16F2-C92F-4D18-B345-746BF9CCDDFE}" presName="composite" presStyleCnt="0"/>
      <dgm:spPr/>
    </dgm:pt>
    <dgm:pt modelId="{65B8E686-6FCD-4858-9934-11E16272B3E7}" type="pres">
      <dgm:prSet presAssocID="{039A16F2-C92F-4D18-B345-746BF9CCDDFE}" presName="background" presStyleLbl="node0" presStyleIdx="0" presStyleCnt="1"/>
      <dgm:spPr/>
    </dgm:pt>
    <dgm:pt modelId="{181D2F77-8B69-4459-8051-57140F7D250B}" type="pres">
      <dgm:prSet presAssocID="{039A16F2-C92F-4D18-B345-746BF9CCDDFE}" presName="text" presStyleLbl="fgAcc0" presStyleIdx="0" presStyleCnt="1" custScaleX="585732" custScaleY="109099">
        <dgm:presLayoutVars>
          <dgm:chPref val="3"/>
        </dgm:presLayoutVars>
      </dgm:prSet>
      <dgm:spPr/>
    </dgm:pt>
    <dgm:pt modelId="{5EB83521-A480-433B-A1BD-817A43732E18}" type="pres">
      <dgm:prSet presAssocID="{039A16F2-C92F-4D18-B345-746BF9CCDDFE}" presName="hierChild2" presStyleCnt="0"/>
      <dgm:spPr/>
    </dgm:pt>
    <dgm:pt modelId="{75A295EF-8C74-4B19-90A6-48DDF2D8173F}" type="pres">
      <dgm:prSet presAssocID="{76763A6F-E5F5-4000-B274-8DE358AAA98A}" presName="Name10" presStyleLbl="parChTrans1D2" presStyleIdx="0" presStyleCnt="2"/>
      <dgm:spPr/>
    </dgm:pt>
    <dgm:pt modelId="{D723CDD7-E688-47D2-8752-5EAC47AA1D93}" type="pres">
      <dgm:prSet presAssocID="{5468BF4F-9081-47BE-98E5-2B3291785E27}" presName="hierRoot2" presStyleCnt="0"/>
      <dgm:spPr/>
    </dgm:pt>
    <dgm:pt modelId="{6C3F3A0E-0096-46B8-8261-7BAEC7421035}" type="pres">
      <dgm:prSet presAssocID="{5468BF4F-9081-47BE-98E5-2B3291785E27}" presName="composite2" presStyleCnt="0"/>
      <dgm:spPr/>
    </dgm:pt>
    <dgm:pt modelId="{2718D8F6-4E63-4AD4-B03A-C1ED0843F930}" type="pres">
      <dgm:prSet presAssocID="{5468BF4F-9081-47BE-98E5-2B3291785E27}" presName="background2" presStyleLbl="node2" presStyleIdx="0" presStyleCnt="2"/>
      <dgm:spPr/>
    </dgm:pt>
    <dgm:pt modelId="{689FB20C-6E6A-46C0-B931-B1CECB2C0F62}" type="pres">
      <dgm:prSet presAssocID="{5468BF4F-9081-47BE-98E5-2B3291785E27}" presName="text2" presStyleLbl="fgAcc2" presStyleIdx="0" presStyleCnt="2" custScaleX="382336" custScaleY="119517">
        <dgm:presLayoutVars>
          <dgm:chPref val="3"/>
        </dgm:presLayoutVars>
      </dgm:prSet>
      <dgm:spPr/>
    </dgm:pt>
    <dgm:pt modelId="{5A99D4BC-F007-453F-96FF-680755E5973E}" type="pres">
      <dgm:prSet presAssocID="{5468BF4F-9081-47BE-98E5-2B3291785E27}" presName="hierChild3" presStyleCnt="0"/>
      <dgm:spPr/>
    </dgm:pt>
    <dgm:pt modelId="{F895A9F9-AB75-4FCA-9FEA-51A5EA61074A}" type="pres">
      <dgm:prSet presAssocID="{DA7AAE23-7BD4-4E86-AC4B-07DEA4380EC4}" presName="Name10" presStyleLbl="parChTrans1D2" presStyleIdx="1" presStyleCnt="2"/>
      <dgm:spPr/>
    </dgm:pt>
    <dgm:pt modelId="{5D220641-4AC1-423C-A866-C714DE9DDAD0}" type="pres">
      <dgm:prSet presAssocID="{C41E100B-A45B-4F90-9C46-40EB68177637}" presName="hierRoot2" presStyleCnt="0"/>
      <dgm:spPr/>
    </dgm:pt>
    <dgm:pt modelId="{815F66AF-6DB7-46C8-8003-E17BE58B1DA1}" type="pres">
      <dgm:prSet presAssocID="{C41E100B-A45B-4F90-9C46-40EB68177637}" presName="composite2" presStyleCnt="0"/>
      <dgm:spPr/>
    </dgm:pt>
    <dgm:pt modelId="{2516C035-C55F-4083-A98C-98F90EA5A794}" type="pres">
      <dgm:prSet presAssocID="{C41E100B-A45B-4F90-9C46-40EB68177637}" presName="background2" presStyleLbl="node2" presStyleIdx="1" presStyleCnt="2"/>
      <dgm:spPr/>
    </dgm:pt>
    <dgm:pt modelId="{4576F3BD-DD61-41E3-8165-7EA835DF398D}" type="pres">
      <dgm:prSet presAssocID="{C41E100B-A45B-4F90-9C46-40EB68177637}" presName="text2" presStyleLbl="fgAcc2" presStyleIdx="1" presStyleCnt="2" custScaleX="382336" custScaleY="119517">
        <dgm:presLayoutVars>
          <dgm:chPref val="3"/>
        </dgm:presLayoutVars>
      </dgm:prSet>
      <dgm:spPr/>
    </dgm:pt>
    <dgm:pt modelId="{10DCE574-7A24-4ECC-BDF8-1BD2722976F5}" type="pres">
      <dgm:prSet presAssocID="{C41E100B-A45B-4F90-9C46-40EB68177637}" presName="hierChild3" presStyleCnt="0"/>
      <dgm:spPr/>
    </dgm:pt>
  </dgm:ptLst>
  <dgm:cxnLst>
    <dgm:cxn modelId="{E33DC703-E1EA-4CCD-AC30-CA7278A5E3E6}" srcId="{039A16F2-C92F-4D18-B345-746BF9CCDDFE}" destId="{C41E100B-A45B-4F90-9C46-40EB68177637}" srcOrd="1" destOrd="0" parTransId="{DA7AAE23-7BD4-4E86-AC4B-07DEA4380EC4}" sibTransId="{7462921E-7DB0-4619-9D25-3A00C1A66204}"/>
    <dgm:cxn modelId="{1237E222-48AE-40CA-9C50-810B71ABFB80}" type="presOf" srcId="{5D06714A-90F9-4F93-8F07-209D72C127B0}" destId="{80F163F8-7981-4710-9AD7-BD2D931D9700}" srcOrd="0" destOrd="0" presId="urn:microsoft.com/office/officeart/2005/8/layout/hierarchy1"/>
    <dgm:cxn modelId="{70543E61-6833-4931-B8CF-22E533802936}" type="presOf" srcId="{76763A6F-E5F5-4000-B274-8DE358AAA98A}" destId="{75A295EF-8C74-4B19-90A6-48DDF2D8173F}" srcOrd="0" destOrd="0" presId="urn:microsoft.com/office/officeart/2005/8/layout/hierarchy1"/>
    <dgm:cxn modelId="{D6127651-31FB-4DB3-963C-7C1AD9746903}" type="presOf" srcId="{5468BF4F-9081-47BE-98E5-2B3291785E27}" destId="{689FB20C-6E6A-46C0-B931-B1CECB2C0F62}" srcOrd="0" destOrd="0" presId="urn:microsoft.com/office/officeart/2005/8/layout/hierarchy1"/>
    <dgm:cxn modelId="{AC2B6656-2940-44CE-AAA4-E68D4A97B885}" type="presOf" srcId="{DA7AAE23-7BD4-4E86-AC4B-07DEA4380EC4}" destId="{F895A9F9-AB75-4FCA-9FEA-51A5EA61074A}" srcOrd="0" destOrd="0" presId="urn:microsoft.com/office/officeart/2005/8/layout/hierarchy1"/>
    <dgm:cxn modelId="{BEA6BD93-6D62-499F-B885-F6E405737667}" srcId="{5D06714A-90F9-4F93-8F07-209D72C127B0}" destId="{039A16F2-C92F-4D18-B345-746BF9CCDDFE}" srcOrd="0" destOrd="0" parTransId="{D6D55F75-CBA9-44E7-BD6E-B37C8174AEE9}" sibTransId="{976989AF-19D3-43D9-A058-58FCB2E91857}"/>
    <dgm:cxn modelId="{8EA79C9E-A49E-48A9-900B-9F49D20DB171}" srcId="{039A16F2-C92F-4D18-B345-746BF9CCDDFE}" destId="{5468BF4F-9081-47BE-98E5-2B3291785E27}" srcOrd="0" destOrd="0" parTransId="{76763A6F-E5F5-4000-B274-8DE358AAA98A}" sibTransId="{966F3FAB-C55E-48CC-82C7-E0CE0BA69F54}"/>
    <dgm:cxn modelId="{FD1EB9E2-18D2-4D76-A839-FA4D329953CB}" type="presOf" srcId="{C41E100B-A45B-4F90-9C46-40EB68177637}" destId="{4576F3BD-DD61-41E3-8165-7EA835DF398D}" srcOrd="0" destOrd="0" presId="urn:microsoft.com/office/officeart/2005/8/layout/hierarchy1"/>
    <dgm:cxn modelId="{E86084E9-FC52-42CE-A54A-C5329C1FC2A1}" type="presOf" srcId="{039A16F2-C92F-4D18-B345-746BF9CCDDFE}" destId="{181D2F77-8B69-4459-8051-57140F7D250B}" srcOrd="0" destOrd="0" presId="urn:microsoft.com/office/officeart/2005/8/layout/hierarchy1"/>
    <dgm:cxn modelId="{BC9283F9-2DAE-4D1D-B5E8-238084C8395A}" type="presParOf" srcId="{80F163F8-7981-4710-9AD7-BD2D931D9700}" destId="{21625DF0-E7BD-4145-8441-38FB2C0A61C2}" srcOrd="0" destOrd="0" presId="urn:microsoft.com/office/officeart/2005/8/layout/hierarchy1"/>
    <dgm:cxn modelId="{DE30C65D-2BF2-4822-9E88-7B2FD563E154}" type="presParOf" srcId="{21625DF0-E7BD-4145-8441-38FB2C0A61C2}" destId="{FA0A0689-5F98-4F38-AD30-F20F72CA59CC}" srcOrd="0" destOrd="0" presId="urn:microsoft.com/office/officeart/2005/8/layout/hierarchy1"/>
    <dgm:cxn modelId="{257EC5C5-C5E4-434B-B24D-D851C1710CEB}" type="presParOf" srcId="{FA0A0689-5F98-4F38-AD30-F20F72CA59CC}" destId="{65B8E686-6FCD-4858-9934-11E16272B3E7}" srcOrd="0" destOrd="0" presId="urn:microsoft.com/office/officeart/2005/8/layout/hierarchy1"/>
    <dgm:cxn modelId="{DBD41CF2-3D9B-4CB9-B13B-72676D2BCEAA}" type="presParOf" srcId="{FA0A0689-5F98-4F38-AD30-F20F72CA59CC}" destId="{181D2F77-8B69-4459-8051-57140F7D250B}" srcOrd="1" destOrd="0" presId="urn:microsoft.com/office/officeart/2005/8/layout/hierarchy1"/>
    <dgm:cxn modelId="{1CC60075-9E3C-4B50-AB25-4A87F8FA93AD}" type="presParOf" srcId="{21625DF0-E7BD-4145-8441-38FB2C0A61C2}" destId="{5EB83521-A480-433B-A1BD-817A43732E18}" srcOrd="1" destOrd="0" presId="urn:microsoft.com/office/officeart/2005/8/layout/hierarchy1"/>
    <dgm:cxn modelId="{0C9FE7D6-0EF7-4BB8-BEAB-F0F61C39A5DA}" type="presParOf" srcId="{5EB83521-A480-433B-A1BD-817A43732E18}" destId="{75A295EF-8C74-4B19-90A6-48DDF2D8173F}" srcOrd="0" destOrd="0" presId="urn:microsoft.com/office/officeart/2005/8/layout/hierarchy1"/>
    <dgm:cxn modelId="{6843A683-C495-4EF8-8ABF-3018C3F925C4}" type="presParOf" srcId="{5EB83521-A480-433B-A1BD-817A43732E18}" destId="{D723CDD7-E688-47D2-8752-5EAC47AA1D93}" srcOrd="1" destOrd="0" presId="urn:microsoft.com/office/officeart/2005/8/layout/hierarchy1"/>
    <dgm:cxn modelId="{9D52BA42-5797-46B3-BE0C-D399F4F82AB6}" type="presParOf" srcId="{D723CDD7-E688-47D2-8752-5EAC47AA1D93}" destId="{6C3F3A0E-0096-46B8-8261-7BAEC7421035}" srcOrd="0" destOrd="0" presId="urn:microsoft.com/office/officeart/2005/8/layout/hierarchy1"/>
    <dgm:cxn modelId="{51A818BF-B187-4D8E-8D80-F86614BFCA3C}" type="presParOf" srcId="{6C3F3A0E-0096-46B8-8261-7BAEC7421035}" destId="{2718D8F6-4E63-4AD4-B03A-C1ED0843F930}" srcOrd="0" destOrd="0" presId="urn:microsoft.com/office/officeart/2005/8/layout/hierarchy1"/>
    <dgm:cxn modelId="{C68DE338-3687-472C-BA73-FA3D24962D17}" type="presParOf" srcId="{6C3F3A0E-0096-46B8-8261-7BAEC7421035}" destId="{689FB20C-6E6A-46C0-B931-B1CECB2C0F62}" srcOrd="1" destOrd="0" presId="urn:microsoft.com/office/officeart/2005/8/layout/hierarchy1"/>
    <dgm:cxn modelId="{857A771E-D09F-4443-A0D2-F578B0E01EB0}" type="presParOf" srcId="{D723CDD7-E688-47D2-8752-5EAC47AA1D93}" destId="{5A99D4BC-F007-453F-96FF-680755E5973E}" srcOrd="1" destOrd="0" presId="urn:microsoft.com/office/officeart/2005/8/layout/hierarchy1"/>
    <dgm:cxn modelId="{073B47B2-E2C5-4108-81EB-77CA27CBB5C6}" type="presParOf" srcId="{5EB83521-A480-433B-A1BD-817A43732E18}" destId="{F895A9F9-AB75-4FCA-9FEA-51A5EA61074A}" srcOrd="2" destOrd="0" presId="urn:microsoft.com/office/officeart/2005/8/layout/hierarchy1"/>
    <dgm:cxn modelId="{323E4001-6020-44CF-BDDC-E9992E53A51F}" type="presParOf" srcId="{5EB83521-A480-433B-A1BD-817A43732E18}" destId="{5D220641-4AC1-423C-A866-C714DE9DDAD0}" srcOrd="3" destOrd="0" presId="urn:microsoft.com/office/officeart/2005/8/layout/hierarchy1"/>
    <dgm:cxn modelId="{CD169FC4-F817-4B85-8489-C04B2BEDEE89}" type="presParOf" srcId="{5D220641-4AC1-423C-A866-C714DE9DDAD0}" destId="{815F66AF-6DB7-46C8-8003-E17BE58B1DA1}" srcOrd="0" destOrd="0" presId="urn:microsoft.com/office/officeart/2005/8/layout/hierarchy1"/>
    <dgm:cxn modelId="{BCB05B27-94C5-4726-909F-1C14DF6FA060}" type="presParOf" srcId="{815F66AF-6DB7-46C8-8003-E17BE58B1DA1}" destId="{2516C035-C55F-4083-A98C-98F90EA5A794}" srcOrd="0" destOrd="0" presId="urn:microsoft.com/office/officeart/2005/8/layout/hierarchy1"/>
    <dgm:cxn modelId="{3E151F7A-994E-4ABF-A939-BE8563F92228}" type="presParOf" srcId="{815F66AF-6DB7-46C8-8003-E17BE58B1DA1}" destId="{4576F3BD-DD61-41E3-8165-7EA835DF398D}" srcOrd="1" destOrd="0" presId="urn:microsoft.com/office/officeart/2005/8/layout/hierarchy1"/>
    <dgm:cxn modelId="{FB9C6584-93BD-42A7-96C1-3CB05E960203}" type="presParOf" srcId="{5D220641-4AC1-423C-A866-C714DE9DDAD0}" destId="{10DCE574-7A24-4ECC-BDF8-1BD2722976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5B4242-4597-4DD5-AC8E-031C21C31E43}" type="doc">
      <dgm:prSet loTypeId="urn:microsoft.com/office/officeart/2005/8/layout/b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472CA9-5B0E-4700-A7F2-82B6A9D6A53C}">
      <dgm:prSet phldrT="[Текст]"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Су қоймаларының жағалық аймағында дамитын цианобактериялар </a:t>
          </a:r>
          <a:r>
            <a:rPr lang="kk-KZ" sz="1600" b="1" dirty="0">
              <a:latin typeface="Times New Roman" pitchFamily="18" charset="0"/>
              <a:cs typeface="Times New Roman" pitchFamily="18" charset="0"/>
            </a:rPr>
            <a:t>сурфактанттарды</a:t>
          </a:r>
          <a:r>
            <a:rPr lang="kk-KZ" sz="1600" dirty="0">
              <a:latin typeface="Times New Roman" pitchFamily="18" charset="0"/>
              <a:cs typeface="Times New Roman" pitchFamily="18" charset="0"/>
            </a:rPr>
            <a:t> (ББЗ) синтездейді.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40D47AF-AC5F-4BBF-B18F-C73E3F9394F5}" type="parTrans" cxnId="{6AD5041E-BE59-43E3-9BA3-8C3B1B10146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4D743EB-1E28-4AED-A587-CD901AB284B4}" type="sibTrans" cxnId="{6AD5041E-BE59-43E3-9BA3-8C3B1B10146B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E0BCDC7-E61C-4674-A73C-DA88BE9C1DC8}">
      <dgm:prSet phldrT="[Текст]" custT="1"/>
      <dgm:spPr/>
      <dgm:t>
        <a:bodyPr/>
        <a:lstStyle/>
        <a:p>
          <a:r>
            <a:rPr lang="ru-RU" sz="1800" dirty="0" err="1">
              <a:latin typeface="Times New Roman" pitchFamily="18" charset="0"/>
              <a:cs typeface="Times New Roman" pitchFamily="18" charset="0"/>
            </a:rPr>
            <a:t>Жағалаудағы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толқынының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детрит пен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құм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бөлшектерімен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лай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27A27417-9CE9-45A3-BBBA-43B67D2080EA}" type="parTrans" cxnId="{3769C694-9D29-4490-9B55-739D4B9EEB6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71C65A4-B3C9-45B0-8807-99D08F6098AA}" type="sibTrans" cxnId="{3769C694-9D29-4490-9B55-739D4B9EEB68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CFFC338-2CF3-4A68-B94E-8FDACE25D51A}">
      <dgm:prSet phldrT="[Текст]" custT="1"/>
      <dgm:spPr/>
      <dgm:t>
        <a:bodyPr/>
        <a:lstStyle/>
        <a:p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Сурфактанттардың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қатысуымен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бөлшектер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бір-біріне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жабысып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түбіне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шөгеді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су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мөлдір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цианобактерияларға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жеткілікті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жарық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872396F-0E3A-4885-A8BC-FA8639C748E4}" type="parTrans" cxnId="{9EDDAB34-6356-4D3C-A3BC-FB050B548A4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C26CF4F-B82B-4FFF-A07F-971B001CCFF8}" type="sibTrans" cxnId="{9EDDAB34-6356-4D3C-A3BC-FB050B548A4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586C7D5-1272-4DDA-939B-ACF28A390D0B}" type="pres">
      <dgm:prSet presAssocID="{DB5B4242-4597-4DD5-AC8E-031C21C31E43}" presName="Name0" presStyleCnt="0">
        <dgm:presLayoutVars>
          <dgm:dir/>
          <dgm:resizeHandles val="exact"/>
        </dgm:presLayoutVars>
      </dgm:prSet>
      <dgm:spPr/>
    </dgm:pt>
    <dgm:pt modelId="{5574D1AA-CB69-4D77-9002-B1A5130E6045}" type="pres">
      <dgm:prSet presAssocID="{EF472CA9-5B0E-4700-A7F2-82B6A9D6A53C}" presName="node" presStyleLbl="node1" presStyleIdx="0" presStyleCnt="3" custScaleX="126671" custScaleY="130832" custLinFactNeighborX="6613" custLinFactNeighborY="-2597">
        <dgm:presLayoutVars>
          <dgm:bulletEnabled val="1"/>
        </dgm:presLayoutVars>
      </dgm:prSet>
      <dgm:spPr/>
    </dgm:pt>
    <dgm:pt modelId="{F5C28142-D93F-4F27-B580-0BC39F843A8E}" type="pres">
      <dgm:prSet presAssocID="{F4D743EB-1E28-4AED-A587-CD901AB284B4}" presName="sibTrans" presStyleLbl="sibTrans1D1" presStyleIdx="0" presStyleCnt="2"/>
      <dgm:spPr/>
    </dgm:pt>
    <dgm:pt modelId="{1C8A6E08-A81F-4007-86FF-404C8420EE11}" type="pres">
      <dgm:prSet presAssocID="{F4D743EB-1E28-4AED-A587-CD901AB284B4}" presName="connectorText" presStyleLbl="sibTrans1D1" presStyleIdx="0" presStyleCnt="2"/>
      <dgm:spPr/>
    </dgm:pt>
    <dgm:pt modelId="{9920776E-7FE5-48D8-9B53-2543ACE27544}" type="pres">
      <dgm:prSet presAssocID="{9E0BCDC7-E61C-4674-A73C-DA88BE9C1DC8}" presName="node" presStyleLbl="node1" presStyleIdx="1" presStyleCnt="3" custScaleX="115214" custScaleY="130832">
        <dgm:presLayoutVars>
          <dgm:bulletEnabled val="1"/>
        </dgm:presLayoutVars>
      </dgm:prSet>
      <dgm:spPr/>
    </dgm:pt>
    <dgm:pt modelId="{4E257244-AF61-480D-A3F3-F3C299A73C4B}" type="pres">
      <dgm:prSet presAssocID="{771C65A4-B3C9-45B0-8807-99D08F6098AA}" presName="sibTrans" presStyleLbl="sibTrans1D1" presStyleIdx="1" presStyleCnt="2"/>
      <dgm:spPr/>
    </dgm:pt>
    <dgm:pt modelId="{ED8E4DEA-CD86-4159-A81E-CBAE18AC1D36}" type="pres">
      <dgm:prSet presAssocID="{771C65A4-B3C9-45B0-8807-99D08F6098AA}" presName="connectorText" presStyleLbl="sibTrans1D1" presStyleIdx="1" presStyleCnt="2"/>
      <dgm:spPr/>
    </dgm:pt>
    <dgm:pt modelId="{5315F847-1E41-44BD-B849-7500BB1E8AB6}" type="pres">
      <dgm:prSet presAssocID="{4CFFC338-2CF3-4A68-B94E-8FDACE25D51A}" presName="node" presStyleLbl="node1" presStyleIdx="2" presStyleCnt="3" custScaleX="225867" custScaleY="82348" custLinFactNeighborX="15970">
        <dgm:presLayoutVars>
          <dgm:bulletEnabled val="1"/>
        </dgm:presLayoutVars>
      </dgm:prSet>
      <dgm:spPr/>
    </dgm:pt>
  </dgm:ptLst>
  <dgm:cxnLst>
    <dgm:cxn modelId="{6AD5041E-BE59-43E3-9BA3-8C3B1B10146B}" srcId="{DB5B4242-4597-4DD5-AC8E-031C21C31E43}" destId="{EF472CA9-5B0E-4700-A7F2-82B6A9D6A53C}" srcOrd="0" destOrd="0" parTransId="{040D47AF-AC5F-4BBF-B18F-C73E3F9394F5}" sibTransId="{F4D743EB-1E28-4AED-A587-CD901AB284B4}"/>
    <dgm:cxn modelId="{2033502C-553D-4453-8E11-336991127044}" type="presOf" srcId="{4CFFC338-2CF3-4A68-B94E-8FDACE25D51A}" destId="{5315F847-1E41-44BD-B849-7500BB1E8AB6}" srcOrd="0" destOrd="0" presId="urn:microsoft.com/office/officeart/2005/8/layout/bProcess3"/>
    <dgm:cxn modelId="{8C9C9033-ADD6-477F-B727-9CBEF00211BE}" type="presOf" srcId="{EF472CA9-5B0E-4700-A7F2-82B6A9D6A53C}" destId="{5574D1AA-CB69-4D77-9002-B1A5130E6045}" srcOrd="0" destOrd="0" presId="urn:microsoft.com/office/officeart/2005/8/layout/bProcess3"/>
    <dgm:cxn modelId="{9EDDAB34-6356-4D3C-A3BC-FB050B548A48}" srcId="{DB5B4242-4597-4DD5-AC8E-031C21C31E43}" destId="{4CFFC338-2CF3-4A68-B94E-8FDACE25D51A}" srcOrd="2" destOrd="0" parTransId="{D872396F-0E3A-4885-A8BC-FA8639C748E4}" sibTransId="{AC26CF4F-B82B-4FFF-A07F-971B001CCFF8}"/>
    <dgm:cxn modelId="{5151324D-7B3E-414A-AD53-A70EFFDEC071}" type="presOf" srcId="{F4D743EB-1E28-4AED-A587-CD901AB284B4}" destId="{1C8A6E08-A81F-4007-86FF-404C8420EE11}" srcOrd="1" destOrd="0" presId="urn:microsoft.com/office/officeart/2005/8/layout/bProcess3"/>
    <dgm:cxn modelId="{8C6BD74F-558D-4A85-BB6C-71003A7FAAC6}" type="presOf" srcId="{771C65A4-B3C9-45B0-8807-99D08F6098AA}" destId="{ED8E4DEA-CD86-4159-A81E-CBAE18AC1D36}" srcOrd="1" destOrd="0" presId="urn:microsoft.com/office/officeart/2005/8/layout/bProcess3"/>
    <dgm:cxn modelId="{11D12470-8780-47CA-8EB2-B2243447F1E4}" type="presOf" srcId="{9E0BCDC7-E61C-4674-A73C-DA88BE9C1DC8}" destId="{9920776E-7FE5-48D8-9B53-2543ACE27544}" srcOrd="0" destOrd="0" presId="urn:microsoft.com/office/officeart/2005/8/layout/bProcess3"/>
    <dgm:cxn modelId="{FAB43A8B-3F47-44A6-BD42-34828801EA18}" type="presOf" srcId="{F4D743EB-1E28-4AED-A587-CD901AB284B4}" destId="{F5C28142-D93F-4F27-B580-0BC39F843A8E}" srcOrd="0" destOrd="0" presId="urn:microsoft.com/office/officeart/2005/8/layout/bProcess3"/>
    <dgm:cxn modelId="{3769C694-9D29-4490-9B55-739D4B9EEB68}" srcId="{DB5B4242-4597-4DD5-AC8E-031C21C31E43}" destId="{9E0BCDC7-E61C-4674-A73C-DA88BE9C1DC8}" srcOrd="1" destOrd="0" parTransId="{27A27417-9CE9-45A3-BBBA-43B67D2080EA}" sibTransId="{771C65A4-B3C9-45B0-8807-99D08F6098AA}"/>
    <dgm:cxn modelId="{20E1B7D4-2BAB-4ED1-A3F9-A288C479884F}" type="presOf" srcId="{771C65A4-B3C9-45B0-8807-99D08F6098AA}" destId="{4E257244-AF61-480D-A3F3-F3C299A73C4B}" srcOrd="0" destOrd="0" presId="urn:microsoft.com/office/officeart/2005/8/layout/bProcess3"/>
    <dgm:cxn modelId="{5F1092E7-3E87-45DF-975E-2C59B53BFCD7}" type="presOf" srcId="{DB5B4242-4597-4DD5-AC8E-031C21C31E43}" destId="{B586C7D5-1272-4DDA-939B-ACF28A390D0B}" srcOrd="0" destOrd="0" presId="urn:microsoft.com/office/officeart/2005/8/layout/bProcess3"/>
    <dgm:cxn modelId="{057A7BD2-39B1-400E-B56A-008F5FEB3308}" type="presParOf" srcId="{B586C7D5-1272-4DDA-939B-ACF28A390D0B}" destId="{5574D1AA-CB69-4D77-9002-B1A5130E6045}" srcOrd="0" destOrd="0" presId="urn:microsoft.com/office/officeart/2005/8/layout/bProcess3"/>
    <dgm:cxn modelId="{BED25C96-C542-48EA-8651-D899D0305367}" type="presParOf" srcId="{B586C7D5-1272-4DDA-939B-ACF28A390D0B}" destId="{F5C28142-D93F-4F27-B580-0BC39F843A8E}" srcOrd="1" destOrd="0" presId="urn:microsoft.com/office/officeart/2005/8/layout/bProcess3"/>
    <dgm:cxn modelId="{E34CDE9D-48AD-40B3-BD77-203F8CB55D31}" type="presParOf" srcId="{F5C28142-D93F-4F27-B580-0BC39F843A8E}" destId="{1C8A6E08-A81F-4007-86FF-404C8420EE11}" srcOrd="0" destOrd="0" presId="urn:microsoft.com/office/officeart/2005/8/layout/bProcess3"/>
    <dgm:cxn modelId="{5D429CAD-82E5-4BB8-9042-27AF88625288}" type="presParOf" srcId="{B586C7D5-1272-4DDA-939B-ACF28A390D0B}" destId="{9920776E-7FE5-48D8-9B53-2543ACE27544}" srcOrd="2" destOrd="0" presId="urn:microsoft.com/office/officeart/2005/8/layout/bProcess3"/>
    <dgm:cxn modelId="{BABB29A7-E238-4C63-9D8B-E2CBFC27DB98}" type="presParOf" srcId="{B586C7D5-1272-4DDA-939B-ACF28A390D0B}" destId="{4E257244-AF61-480D-A3F3-F3C299A73C4B}" srcOrd="3" destOrd="0" presId="urn:microsoft.com/office/officeart/2005/8/layout/bProcess3"/>
    <dgm:cxn modelId="{3410E5F3-ACB1-4503-9C55-4AA940D1952A}" type="presParOf" srcId="{4E257244-AF61-480D-A3F3-F3C299A73C4B}" destId="{ED8E4DEA-CD86-4159-A81E-CBAE18AC1D36}" srcOrd="0" destOrd="0" presId="urn:microsoft.com/office/officeart/2005/8/layout/bProcess3"/>
    <dgm:cxn modelId="{F6ABCA17-AB7E-4716-A53E-B6917733BC17}" type="presParOf" srcId="{B586C7D5-1272-4DDA-939B-ACF28A390D0B}" destId="{5315F847-1E41-44BD-B849-7500BB1E8AB6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06028D-5C77-43BB-B3D8-187DDCE5C81B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C0231E-1C1F-46FF-9D35-C91EAC35FC80}">
      <dgm:prSet phldrT="[Текст]" custT="1"/>
      <dgm:spPr/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жасушалы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бинарлы-эквивалентті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бөліну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жолымен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көбейеді</a:t>
          </a:r>
          <a:endParaRPr lang="ru-RU" sz="2200" dirty="0"/>
        </a:p>
      </dgm:t>
    </dgm:pt>
    <dgm:pt modelId="{D8D0E4A0-0BE6-48EE-B81D-C85707AFCE82}" type="parTrans" cxnId="{25A38A89-F622-4260-9D0B-4F9C1C4BC6AD}">
      <dgm:prSet/>
      <dgm:spPr/>
      <dgm:t>
        <a:bodyPr/>
        <a:lstStyle/>
        <a:p>
          <a:endParaRPr lang="ru-RU" sz="2200"/>
        </a:p>
      </dgm:t>
    </dgm:pt>
    <dgm:pt modelId="{EDE4612F-F291-4189-9A45-D6CF8AABBADB}" type="sibTrans" cxnId="{25A38A89-F622-4260-9D0B-4F9C1C4BC6AD}">
      <dgm:prSet/>
      <dgm:spPr/>
      <dgm:t>
        <a:bodyPr/>
        <a:lstStyle/>
        <a:p>
          <a:endParaRPr lang="ru-RU" sz="2200"/>
        </a:p>
      </dgm:t>
    </dgm:pt>
    <dgm:pt modelId="{3DBD7BF9-204E-48A7-BA19-8F949ABC4397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жазықтықта</a:t>
          </a:r>
          <a:endParaRPr lang="ru-RU" sz="2200" dirty="0"/>
        </a:p>
      </dgm:t>
    </dgm:pt>
    <dgm:pt modelId="{82DF7937-F7F7-48FB-B2C6-D4FFD0499422}" type="parTrans" cxnId="{E7441FFB-3204-43DE-B176-8EC0B37EF8BD}">
      <dgm:prSet/>
      <dgm:spPr/>
      <dgm:t>
        <a:bodyPr/>
        <a:lstStyle/>
        <a:p>
          <a:endParaRPr lang="ru-RU" sz="2200"/>
        </a:p>
      </dgm:t>
    </dgm:pt>
    <dgm:pt modelId="{12BD6681-7CDB-4DBD-A45C-73D9047C05BA}" type="sibTrans" cxnId="{E7441FFB-3204-43DE-B176-8EC0B37EF8BD}">
      <dgm:prSet/>
      <dgm:spPr/>
      <dgm:t>
        <a:bodyPr/>
        <a:lstStyle/>
        <a:p>
          <a:endParaRPr lang="ru-RU" sz="2200"/>
        </a:p>
      </dgm:t>
    </dgm:pt>
    <dgm:pt modelId="{07142D1A-AA00-4DE2-9607-386993A2089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2200" dirty="0">
              <a:latin typeface="Times New Roman" pitchFamily="18" charset="0"/>
              <a:cs typeface="Times New Roman" pitchFamily="18" charset="0"/>
            </a:rPr>
            <a:t>екі-үш жазықтықта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A9C1CA86-A066-4EBE-AC13-9F4EA0740F83}" type="parTrans" cxnId="{9C0F4880-F9BF-4D19-9FC9-D5AECDEF8172}">
      <dgm:prSet/>
      <dgm:spPr/>
      <dgm:t>
        <a:bodyPr/>
        <a:lstStyle/>
        <a:p>
          <a:endParaRPr lang="ru-RU" sz="2200"/>
        </a:p>
      </dgm:t>
    </dgm:pt>
    <dgm:pt modelId="{8C4965C2-6BC8-4E58-9FDA-6D1AA2FE1BF6}" type="sibTrans" cxnId="{9C0F4880-F9BF-4D19-9FC9-D5AECDEF8172}">
      <dgm:prSet/>
      <dgm:spPr/>
      <dgm:t>
        <a:bodyPr/>
        <a:lstStyle/>
        <a:p>
          <a:endParaRPr lang="ru-RU" sz="2200"/>
        </a:p>
      </dgm:t>
    </dgm:pt>
    <dgm:pt modelId="{56724F62-3894-4606-8B6F-5F28CC07B97A}">
      <dgm:prSet phldrT="[Текст]" custT="1"/>
      <dgm:spPr/>
      <dgm:t>
        <a:bodyPr/>
        <a:lstStyle/>
        <a:p>
          <a:r>
            <a:rPr lang="ru-RU" sz="1800" dirty="0" err="1">
              <a:latin typeface="Times New Roman" pitchFamily="18" charset="0"/>
              <a:cs typeface="Times New Roman" pitchFamily="18" charset="0"/>
            </a:rPr>
            <a:t>Сонымен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бүршіктену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арқылы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800" i="1" dirty="0" err="1">
              <a:latin typeface="Times New Roman" pitchFamily="18" charset="0"/>
              <a:cs typeface="Times New Roman" pitchFamily="18" charset="0"/>
            </a:rPr>
            <a:t>Chamaesiphon</a:t>
          </a:r>
          <a:r>
            <a:rPr lang="kk-KZ" sz="1800" i="1" dirty="0">
              <a:latin typeface="Times New Roman" pitchFamily="18" charset="0"/>
              <a:cs typeface="Times New Roman" pitchFamily="18" charset="0"/>
            </a:rPr>
            <a:t> туысы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) </a:t>
          </a:r>
          <a:endParaRPr lang="ru-RU" sz="1800" dirty="0"/>
        </a:p>
      </dgm:t>
    </dgm:pt>
    <dgm:pt modelId="{E1EB8DA4-9B42-42DB-A3B7-5B278032FF00}" type="parTrans" cxnId="{BD3E2334-1B4C-4571-AB82-4BF480A7B9CC}">
      <dgm:prSet/>
      <dgm:spPr/>
      <dgm:t>
        <a:bodyPr/>
        <a:lstStyle/>
        <a:p>
          <a:endParaRPr lang="ru-RU" sz="2200"/>
        </a:p>
      </dgm:t>
    </dgm:pt>
    <dgm:pt modelId="{D6530D55-F00F-4B73-8679-6F1F7A2E2572}" type="sibTrans" cxnId="{BD3E2334-1B4C-4571-AB82-4BF480A7B9CC}">
      <dgm:prSet/>
      <dgm:spPr/>
      <dgm:t>
        <a:bodyPr/>
        <a:lstStyle/>
        <a:p>
          <a:endParaRPr lang="ru-RU" sz="2200"/>
        </a:p>
      </dgm:t>
    </dgm:pt>
    <dgm:pt modelId="{011F63A5-D831-465F-B53F-EEBC023DE811}" type="pres">
      <dgm:prSet presAssocID="{1B06028D-5C77-43BB-B3D8-187DDCE5C81B}" presName="Name0" presStyleCnt="0">
        <dgm:presLayoutVars>
          <dgm:dir/>
          <dgm:animLvl val="lvl"/>
          <dgm:resizeHandles val="exact"/>
        </dgm:presLayoutVars>
      </dgm:prSet>
      <dgm:spPr/>
    </dgm:pt>
    <dgm:pt modelId="{EB733296-209C-4D2D-AFE3-1CF29EFDBB9D}" type="pres">
      <dgm:prSet presAssocID="{56724F62-3894-4606-8B6F-5F28CC07B97A}" presName="boxAndChildren" presStyleCnt="0"/>
      <dgm:spPr/>
    </dgm:pt>
    <dgm:pt modelId="{056C531B-7675-4C4E-89CC-07459A80BA77}" type="pres">
      <dgm:prSet presAssocID="{56724F62-3894-4606-8B6F-5F28CC07B97A}" presName="parentTextBox" presStyleLbl="node1" presStyleIdx="0" presStyleCnt="2" custScaleX="75000" custScaleY="34998"/>
      <dgm:spPr/>
    </dgm:pt>
    <dgm:pt modelId="{E3EE5F8C-32A2-4786-B50A-B8362166DF83}" type="pres">
      <dgm:prSet presAssocID="{EDE4612F-F291-4189-9A45-D6CF8AABBADB}" presName="sp" presStyleCnt="0"/>
      <dgm:spPr/>
    </dgm:pt>
    <dgm:pt modelId="{98B9555C-FF26-40DF-A4A8-150AEA4F3092}" type="pres">
      <dgm:prSet presAssocID="{15C0231E-1C1F-46FF-9D35-C91EAC35FC80}" presName="arrowAndChildren" presStyleCnt="0"/>
      <dgm:spPr/>
    </dgm:pt>
    <dgm:pt modelId="{B933597E-8C6B-4AD4-9AE2-C09DE2EC49A5}" type="pres">
      <dgm:prSet presAssocID="{15C0231E-1C1F-46FF-9D35-C91EAC35FC80}" presName="parentTextArrow" presStyleLbl="node1" presStyleIdx="0" presStyleCnt="2"/>
      <dgm:spPr/>
    </dgm:pt>
    <dgm:pt modelId="{CA1C553E-5B03-4650-B697-18EC362F079D}" type="pres">
      <dgm:prSet presAssocID="{15C0231E-1C1F-46FF-9D35-C91EAC35FC80}" presName="arrow" presStyleLbl="node1" presStyleIdx="1" presStyleCnt="2"/>
      <dgm:spPr/>
    </dgm:pt>
    <dgm:pt modelId="{FFB5611F-A64D-4003-98E5-DA7802C47F1D}" type="pres">
      <dgm:prSet presAssocID="{15C0231E-1C1F-46FF-9D35-C91EAC35FC80}" presName="descendantArrow" presStyleCnt="0"/>
      <dgm:spPr/>
    </dgm:pt>
    <dgm:pt modelId="{FB622BB4-1B80-43E8-9043-D77AB4D90482}" type="pres">
      <dgm:prSet presAssocID="{3DBD7BF9-204E-48A7-BA19-8F949ABC4397}" presName="childTextArrow" presStyleLbl="fgAccFollowNode1" presStyleIdx="0" presStyleCnt="2" custScaleY="84915" custLinFactNeighborY="6166">
        <dgm:presLayoutVars>
          <dgm:bulletEnabled val="1"/>
        </dgm:presLayoutVars>
      </dgm:prSet>
      <dgm:spPr/>
    </dgm:pt>
    <dgm:pt modelId="{E5FF6326-7252-478C-B4F5-E0C1B865749F}" type="pres">
      <dgm:prSet presAssocID="{07142D1A-AA00-4DE2-9607-386993A20891}" presName="childTextArrow" presStyleLbl="fgAccFollowNode1" presStyleIdx="1" presStyleCnt="2" custScaleY="84915" custLinFactNeighborY="6166">
        <dgm:presLayoutVars>
          <dgm:bulletEnabled val="1"/>
        </dgm:presLayoutVars>
      </dgm:prSet>
      <dgm:spPr/>
    </dgm:pt>
  </dgm:ptLst>
  <dgm:cxnLst>
    <dgm:cxn modelId="{14D0C60B-825B-4884-AD59-67B71EA1B3D9}" type="presOf" srcId="{15C0231E-1C1F-46FF-9D35-C91EAC35FC80}" destId="{B933597E-8C6B-4AD4-9AE2-C09DE2EC49A5}" srcOrd="0" destOrd="0" presId="urn:microsoft.com/office/officeart/2005/8/layout/process4"/>
    <dgm:cxn modelId="{BD3E2334-1B4C-4571-AB82-4BF480A7B9CC}" srcId="{1B06028D-5C77-43BB-B3D8-187DDCE5C81B}" destId="{56724F62-3894-4606-8B6F-5F28CC07B97A}" srcOrd="1" destOrd="0" parTransId="{E1EB8DA4-9B42-42DB-A3B7-5B278032FF00}" sibTransId="{D6530D55-F00F-4B73-8679-6F1F7A2E2572}"/>
    <dgm:cxn modelId="{E7954F3A-E416-4D32-A6E0-283D247E1332}" type="presOf" srcId="{3DBD7BF9-204E-48A7-BA19-8F949ABC4397}" destId="{FB622BB4-1B80-43E8-9043-D77AB4D90482}" srcOrd="0" destOrd="0" presId="urn:microsoft.com/office/officeart/2005/8/layout/process4"/>
    <dgm:cxn modelId="{FCA9DB3F-7161-4146-B980-EEF8CE106D67}" type="presOf" srcId="{15C0231E-1C1F-46FF-9D35-C91EAC35FC80}" destId="{CA1C553E-5B03-4650-B697-18EC362F079D}" srcOrd="1" destOrd="0" presId="urn:microsoft.com/office/officeart/2005/8/layout/process4"/>
    <dgm:cxn modelId="{9C0F4880-F9BF-4D19-9FC9-D5AECDEF8172}" srcId="{15C0231E-1C1F-46FF-9D35-C91EAC35FC80}" destId="{07142D1A-AA00-4DE2-9607-386993A20891}" srcOrd="1" destOrd="0" parTransId="{A9C1CA86-A066-4EBE-AC13-9F4EA0740F83}" sibTransId="{8C4965C2-6BC8-4E58-9FDA-6D1AA2FE1BF6}"/>
    <dgm:cxn modelId="{25A38A89-F622-4260-9D0B-4F9C1C4BC6AD}" srcId="{1B06028D-5C77-43BB-B3D8-187DDCE5C81B}" destId="{15C0231E-1C1F-46FF-9D35-C91EAC35FC80}" srcOrd="0" destOrd="0" parTransId="{D8D0E4A0-0BE6-48EE-B81D-C85707AFCE82}" sibTransId="{EDE4612F-F291-4189-9A45-D6CF8AABBADB}"/>
    <dgm:cxn modelId="{B9B5E5B7-2742-4BF7-95BB-4884C449235F}" type="presOf" srcId="{56724F62-3894-4606-8B6F-5F28CC07B97A}" destId="{056C531B-7675-4C4E-89CC-07459A80BA77}" srcOrd="0" destOrd="0" presId="urn:microsoft.com/office/officeart/2005/8/layout/process4"/>
    <dgm:cxn modelId="{291137ED-28AD-4584-A53E-E704193AB63C}" type="presOf" srcId="{1B06028D-5C77-43BB-B3D8-187DDCE5C81B}" destId="{011F63A5-D831-465F-B53F-EEBC023DE811}" srcOrd="0" destOrd="0" presId="urn:microsoft.com/office/officeart/2005/8/layout/process4"/>
    <dgm:cxn modelId="{D4B431F2-2C4F-4097-902E-005BE75984B1}" type="presOf" srcId="{07142D1A-AA00-4DE2-9607-386993A20891}" destId="{E5FF6326-7252-478C-B4F5-E0C1B865749F}" srcOrd="0" destOrd="0" presId="urn:microsoft.com/office/officeart/2005/8/layout/process4"/>
    <dgm:cxn modelId="{E7441FFB-3204-43DE-B176-8EC0B37EF8BD}" srcId="{15C0231E-1C1F-46FF-9D35-C91EAC35FC80}" destId="{3DBD7BF9-204E-48A7-BA19-8F949ABC4397}" srcOrd="0" destOrd="0" parTransId="{82DF7937-F7F7-48FB-B2C6-D4FFD0499422}" sibTransId="{12BD6681-7CDB-4DBD-A45C-73D9047C05BA}"/>
    <dgm:cxn modelId="{46F24C37-54A7-4838-906E-B339C68E7443}" type="presParOf" srcId="{011F63A5-D831-465F-B53F-EEBC023DE811}" destId="{EB733296-209C-4D2D-AFE3-1CF29EFDBB9D}" srcOrd="0" destOrd="0" presId="urn:microsoft.com/office/officeart/2005/8/layout/process4"/>
    <dgm:cxn modelId="{675B9AE7-260A-44C6-B5B4-0A49C062A71D}" type="presParOf" srcId="{EB733296-209C-4D2D-AFE3-1CF29EFDBB9D}" destId="{056C531B-7675-4C4E-89CC-07459A80BA77}" srcOrd="0" destOrd="0" presId="urn:microsoft.com/office/officeart/2005/8/layout/process4"/>
    <dgm:cxn modelId="{E913D558-3532-4CFE-995A-0D6B26216A3D}" type="presParOf" srcId="{011F63A5-D831-465F-B53F-EEBC023DE811}" destId="{E3EE5F8C-32A2-4786-B50A-B8362166DF83}" srcOrd="1" destOrd="0" presId="urn:microsoft.com/office/officeart/2005/8/layout/process4"/>
    <dgm:cxn modelId="{234857FF-EE9A-48E1-A051-B3B960FAFE53}" type="presParOf" srcId="{011F63A5-D831-465F-B53F-EEBC023DE811}" destId="{98B9555C-FF26-40DF-A4A8-150AEA4F3092}" srcOrd="2" destOrd="0" presId="urn:microsoft.com/office/officeart/2005/8/layout/process4"/>
    <dgm:cxn modelId="{7DAF878D-5F66-4D35-8059-707294EF5797}" type="presParOf" srcId="{98B9555C-FF26-40DF-A4A8-150AEA4F3092}" destId="{B933597E-8C6B-4AD4-9AE2-C09DE2EC49A5}" srcOrd="0" destOrd="0" presId="urn:microsoft.com/office/officeart/2005/8/layout/process4"/>
    <dgm:cxn modelId="{8FE10FB6-5AC0-4BA1-AE4B-FD5661A7CF4A}" type="presParOf" srcId="{98B9555C-FF26-40DF-A4A8-150AEA4F3092}" destId="{CA1C553E-5B03-4650-B697-18EC362F079D}" srcOrd="1" destOrd="0" presId="urn:microsoft.com/office/officeart/2005/8/layout/process4"/>
    <dgm:cxn modelId="{163888EC-CF73-4822-8C4D-9001D2271DBF}" type="presParOf" srcId="{98B9555C-FF26-40DF-A4A8-150AEA4F3092}" destId="{FFB5611F-A64D-4003-98E5-DA7802C47F1D}" srcOrd="2" destOrd="0" presId="urn:microsoft.com/office/officeart/2005/8/layout/process4"/>
    <dgm:cxn modelId="{30E9D05A-6E3A-4881-9DE5-67C17F8E68AD}" type="presParOf" srcId="{FFB5611F-A64D-4003-98E5-DA7802C47F1D}" destId="{FB622BB4-1B80-43E8-9043-D77AB4D90482}" srcOrd="0" destOrd="0" presId="urn:microsoft.com/office/officeart/2005/8/layout/process4"/>
    <dgm:cxn modelId="{1607C77F-76BA-4180-8048-CB0760C43D6D}" type="presParOf" srcId="{FFB5611F-A64D-4003-98E5-DA7802C47F1D}" destId="{E5FF6326-7252-478C-B4F5-E0C1B86574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9415C0-EEB3-447C-A9B9-EE2DAFDD9570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06B7000A-223B-45E7-AA89-2ACDEB6B8E78}">
      <dgm:prSet phldrT="[Текст]" custT="1"/>
      <dgm:spPr/>
      <dgm:t>
        <a:bodyPr/>
        <a:lstStyle/>
        <a:p>
          <a:r>
            <a:rPr lang="ru-RU" sz="1900" dirty="0" err="1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жіпшелі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dirty="0" err="1">
              <a:latin typeface="Times New Roman" pitchFamily="18" charset="0"/>
              <a:cs typeface="Times New Roman" pitchFamily="18" charset="0"/>
            </a:rPr>
            <a:t>гормогониямен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көбейеді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трихомалар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фрагменттерге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бөлінген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).</a:t>
          </a:r>
        </a:p>
      </dgm:t>
    </dgm:pt>
    <dgm:pt modelId="{EAF15A78-DB3F-4BE0-8C53-E923B7CE1918}" type="parTrans" cxnId="{FFCA466C-F095-4913-8B0B-9D8A3A2CF0B1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6BA94E42-5D90-4FCE-84C3-3D7856798451}" type="sibTrans" cxnId="{FFCA466C-F095-4913-8B0B-9D8A3A2CF0B1}">
      <dgm:prSet custT="1"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B729B9F4-FB0A-4A02-B6C5-3179232949B0}">
      <dgm:prSet phldrT="[Текст]" custT="1"/>
      <dgm:spPr/>
      <dgm:t>
        <a:bodyPr/>
        <a:lstStyle/>
        <a:p>
          <a:r>
            <a:rPr lang="ru-RU" sz="19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кейбір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кридиалды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жасушалардың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өлуіне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оқшауланған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1CA56339-1FC8-4A02-8189-ED579E201DCE}" type="parTrans" cxnId="{9CB6523C-4FEB-4089-A9C3-C8DB0C7DC588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AF1463EB-3B49-493C-89DE-CA0C0339B324}" type="sibTrans" cxnId="{9CB6523C-4FEB-4089-A9C3-C8DB0C7DC588}">
      <dgm:prSet custT="1"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9D868AB3-6AF5-451F-9B66-6812C3356A7C}">
      <dgm:prSet phldrT="[Текст]" custT="1"/>
      <dgm:spPr/>
      <dgm:t>
        <a:bodyPr/>
        <a:lstStyle/>
        <a:p>
          <a:r>
            <a:rPr lang="ru-RU" sz="1800" dirty="0" err="1">
              <a:latin typeface="Times New Roman" pitchFamily="18" charset="0"/>
              <a:cs typeface="Times New Roman" pitchFamily="18" charset="0"/>
            </a:rPr>
            <a:t>Шырышты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секреция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көмегімен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қынаптан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сырғып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суда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қозғалады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содан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біраз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уақыттан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тоқтап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балдырлардың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жіптеріне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айналады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17719E96-0032-48B9-94BA-9268291F4199}" type="parTrans" cxnId="{F74EB7BA-379D-492A-9D33-28C0C5A0B24A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4F94512B-C43C-4A2C-95BF-107F0FA19A1E}" type="sibTrans" cxnId="{F74EB7BA-379D-492A-9D33-28C0C5A0B24A}">
      <dgm:prSet/>
      <dgm:spPr/>
      <dgm:t>
        <a:bodyPr/>
        <a:lstStyle/>
        <a:p>
          <a:endParaRPr lang="ru-RU" sz="1900">
            <a:latin typeface="Times New Roman" pitchFamily="18" charset="0"/>
            <a:cs typeface="Times New Roman" pitchFamily="18" charset="0"/>
          </a:endParaRPr>
        </a:p>
      </dgm:t>
    </dgm:pt>
    <dgm:pt modelId="{E14D424C-836B-4F9C-AD8A-E51495B6AA67}" type="pres">
      <dgm:prSet presAssocID="{549415C0-EEB3-447C-A9B9-EE2DAFDD9570}" presName="Name0" presStyleCnt="0">
        <dgm:presLayoutVars>
          <dgm:dir/>
          <dgm:resizeHandles val="exact"/>
        </dgm:presLayoutVars>
      </dgm:prSet>
      <dgm:spPr/>
    </dgm:pt>
    <dgm:pt modelId="{15B88E80-6B04-48C2-84BC-2E1D8250B723}" type="pres">
      <dgm:prSet presAssocID="{06B7000A-223B-45E7-AA89-2ACDEB6B8E78}" presName="node" presStyleLbl="node1" presStyleIdx="0" presStyleCnt="3">
        <dgm:presLayoutVars>
          <dgm:bulletEnabled val="1"/>
        </dgm:presLayoutVars>
      </dgm:prSet>
      <dgm:spPr/>
    </dgm:pt>
    <dgm:pt modelId="{D9A1C7D5-FCE9-4148-807D-4A416351EB81}" type="pres">
      <dgm:prSet presAssocID="{6BA94E42-5D90-4FCE-84C3-3D7856798451}" presName="sibTrans" presStyleLbl="sibTrans2D1" presStyleIdx="0" presStyleCnt="2"/>
      <dgm:spPr/>
    </dgm:pt>
    <dgm:pt modelId="{BC7480F8-97BA-4D1F-AE92-A149706EAEE9}" type="pres">
      <dgm:prSet presAssocID="{6BA94E42-5D90-4FCE-84C3-3D7856798451}" presName="connectorText" presStyleLbl="sibTrans2D1" presStyleIdx="0" presStyleCnt="2"/>
      <dgm:spPr/>
    </dgm:pt>
    <dgm:pt modelId="{E3833696-DE14-4C96-A4F3-C6B443591BE1}" type="pres">
      <dgm:prSet presAssocID="{B729B9F4-FB0A-4A02-B6C5-3179232949B0}" presName="node" presStyleLbl="node1" presStyleIdx="1" presStyleCnt="3" custScaleX="93431">
        <dgm:presLayoutVars>
          <dgm:bulletEnabled val="1"/>
        </dgm:presLayoutVars>
      </dgm:prSet>
      <dgm:spPr/>
    </dgm:pt>
    <dgm:pt modelId="{48E89517-A938-4EAA-B1ED-3ED8E02EACBF}" type="pres">
      <dgm:prSet presAssocID="{AF1463EB-3B49-493C-89DE-CA0C0339B324}" presName="sibTrans" presStyleLbl="sibTrans2D1" presStyleIdx="1" presStyleCnt="2"/>
      <dgm:spPr/>
    </dgm:pt>
    <dgm:pt modelId="{A5CDDA1D-5BB2-42D7-BDAE-3B8CE1D964A6}" type="pres">
      <dgm:prSet presAssocID="{AF1463EB-3B49-493C-89DE-CA0C0339B324}" presName="connectorText" presStyleLbl="sibTrans2D1" presStyleIdx="1" presStyleCnt="2"/>
      <dgm:spPr/>
    </dgm:pt>
    <dgm:pt modelId="{7608E3CB-E09F-415B-A136-CCCEC56C7DE2}" type="pres">
      <dgm:prSet presAssocID="{9D868AB3-6AF5-451F-9B66-6812C3356A7C}" presName="node" presStyleLbl="node1" presStyleIdx="2" presStyleCnt="3">
        <dgm:presLayoutVars>
          <dgm:bulletEnabled val="1"/>
        </dgm:presLayoutVars>
      </dgm:prSet>
      <dgm:spPr/>
    </dgm:pt>
  </dgm:ptLst>
  <dgm:cxnLst>
    <dgm:cxn modelId="{1AD04F26-B077-4667-8B85-AA725F1333D4}" type="presOf" srcId="{6BA94E42-5D90-4FCE-84C3-3D7856798451}" destId="{BC7480F8-97BA-4D1F-AE92-A149706EAEE9}" srcOrd="1" destOrd="0" presId="urn:microsoft.com/office/officeart/2005/8/layout/process1"/>
    <dgm:cxn modelId="{B575423A-75F0-4A8F-B7F7-3380C0179408}" type="presOf" srcId="{9D868AB3-6AF5-451F-9B66-6812C3356A7C}" destId="{7608E3CB-E09F-415B-A136-CCCEC56C7DE2}" srcOrd="0" destOrd="0" presId="urn:microsoft.com/office/officeart/2005/8/layout/process1"/>
    <dgm:cxn modelId="{FA36063B-7274-4F11-92A9-A59C74554001}" type="presOf" srcId="{AF1463EB-3B49-493C-89DE-CA0C0339B324}" destId="{A5CDDA1D-5BB2-42D7-BDAE-3B8CE1D964A6}" srcOrd="1" destOrd="0" presId="urn:microsoft.com/office/officeart/2005/8/layout/process1"/>
    <dgm:cxn modelId="{9CB6523C-4FEB-4089-A9C3-C8DB0C7DC588}" srcId="{549415C0-EEB3-447C-A9B9-EE2DAFDD9570}" destId="{B729B9F4-FB0A-4A02-B6C5-3179232949B0}" srcOrd="1" destOrd="0" parTransId="{1CA56339-1FC8-4A02-8189-ED579E201DCE}" sibTransId="{AF1463EB-3B49-493C-89DE-CA0C0339B324}"/>
    <dgm:cxn modelId="{249DA95D-FDF8-4BCC-9FE4-E08CDEDEEBE1}" type="presOf" srcId="{06B7000A-223B-45E7-AA89-2ACDEB6B8E78}" destId="{15B88E80-6B04-48C2-84BC-2E1D8250B723}" srcOrd="0" destOrd="0" presId="urn:microsoft.com/office/officeart/2005/8/layout/process1"/>
    <dgm:cxn modelId="{9B0D3D4A-4610-429A-B28C-B0B1CD7EB033}" type="presOf" srcId="{549415C0-EEB3-447C-A9B9-EE2DAFDD9570}" destId="{E14D424C-836B-4F9C-AD8A-E51495B6AA67}" srcOrd="0" destOrd="0" presId="urn:microsoft.com/office/officeart/2005/8/layout/process1"/>
    <dgm:cxn modelId="{FFCA466C-F095-4913-8B0B-9D8A3A2CF0B1}" srcId="{549415C0-EEB3-447C-A9B9-EE2DAFDD9570}" destId="{06B7000A-223B-45E7-AA89-2ACDEB6B8E78}" srcOrd="0" destOrd="0" parTransId="{EAF15A78-DB3F-4BE0-8C53-E923B7CE1918}" sibTransId="{6BA94E42-5D90-4FCE-84C3-3D7856798451}"/>
    <dgm:cxn modelId="{F74EB7BA-379D-492A-9D33-28C0C5A0B24A}" srcId="{549415C0-EEB3-447C-A9B9-EE2DAFDD9570}" destId="{9D868AB3-6AF5-451F-9B66-6812C3356A7C}" srcOrd="2" destOrd="0" parTransId="{17719E96-0032-48B9-94BA-9268291F4199}" sibTransId="{4F94512B-C43C-4A2C-95BF-107F0FA19A1E}"/>
    <dgm:cxn modelId="{9EDF48BE-7C88-45E3-AB6B-5A43D2EDA3FC}" type="presOf" srcId="{6BA94E42-5D90-4FCE-84C3-3D7856798451}" destId="{D9A1C7D5-FCE9-4148-807D-4A416351EB81}" srcOrd="0" destOrd="0" presId="urn:microsoft.com/office/officeart/2005/8/layout/process1"/>
    <dgm:cxn modelId="{9BB856E4-96DB-4BC5-B9D6-6EB2CAED25E8}" type="presOf" srcId="{B729B9F4-FB0A-4A02-B6C5-3179232949B0}" destId="{E3833696-DE14-4C96-A4F3-C6B443591BE1}" srcOrd="0" destOrd="0" presId="urn:microsoft.com/office/officeart/2005/8/layout/process1"/>
    <dgm:cxn modelId="{5BE082FD-5F39-46C7-B134-BCFCEA7F2711}" type="presOf" srcId="{AF1463EB-3B49-493C-89DE-CA0C0339B324}" destId="{48E89517-A938-4EAA-B1ED-3ED8E02EACBF}" srcOrd="0" destOrd="0" presId="urn:microsoft.com/office/officeart/2005/8/layout/process1"/>
    <dgm:cxn modelId="{7E3FDEEA-E92E-429E-BD5B-087D6F1CD00A}" type="presParOf" srcId="{E14D424C-836B-4F9C-AD8A-E51495B6AA67}" destId="{15B88E80-6B04-48C2-84BC-2E1D8250B723}" srcOrd="0" destOrd="0" presId="urn:microsoft.com/office/officeart/2005/8/layout/process1"/>
    <dgm:cxn modelId="{9D2E1A31-A065-4CAC-9FD8-F8779632C1EC}" type="presParOf" srcId="{E14D424C-836B-4F9C-AD8A-E51495B6AA67}" destId="{D9A1C7D5-FCE9-4148-807D-4A416351EB81}" srcOrd="1" destOrd="0" presId="urn:microsoft.com/office/officeart/2005/8/layout/process1"/>
    <dgm:cxn modelId="{685D0199-9D29-47BB-8660-20A8C6E4E370}" type="presParOf" srcId="{D9A1C7D5-FCE9-4148-807D-4A416351EB81}" destId="{BC7480F8-97BA-4D1F-AE92-A149706EAEE9}" srcOrd="0" destOrd="0" presId="urn:microsoft.com/office/officeart/2005/8/layout/process1"/>
    <dgm:cxn modelId="{0895908C-6396-491D-8C3F-35D965A5A1CA}" type="presParOf" srcId="{E14D424C-836B-4F9C-AD8A-E51495B6AA67}" destId="{E3833696-DE14-4C96-A4F3-C6B443591BE1}" srcOrd="2" destOrd="0" presId="urn:microsoft.com/office/officeart/2005/8/layout/process1"/>
    <dgm:cxn modelId="{00D4FEE0-195F-4C71-B8B8-5C7B6B57F7A4}" type="presParOf" srcId="{E14D424C-836B-4F9C-AD8A-E51495B6AA67}" destId="{48E89517-A938-4EAA-B1ED-3ED8E02EACBF}" srcOrd="3" destOrd="0" presId="urn:microsoft.com/office/officeart/2005/8/layout/process1"/>
    <dgm:cxn modelId="{5BF4119F-BD4F-43CE-B55A-066E0B174FD2}" type="presParOf" srcId="{48E89517-A938-4EAA-B1ED-3ED8E02EACBF}" destId="{A5CDDA1D-5BB2-42D7-BDAE-3B8CE1D964A6}" srcOrd="0" destOrd="0" presId="urn:microsoft.com/office/officeart/2005/8/layout/process1"/>
    <dgm:cxn modelId="{9643113C-0F01-4F84-9E59-2CE90B21ECB5}" type="presParOf" srcId="{E14D424C-836B-4F9C-AD8A-E51495B6AA67}" destId="{7608E3CB-E09F-415B-A136-CCCEC56C7DE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C9AD46-C025-4404-B0C3-D8B99CF5D350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F913FBD6-0A7E-4B06-87E2-D963CB5B7748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Көк-жасыл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балдырлардың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көпшілігі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облигатты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фототрофтар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(тек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жарық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болған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өседі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).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үшін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оңтайлы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жарықтандыру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500-1000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кем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дегенде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8000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лк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2931086-E0EF-479B-85F6-A01E90444B4F}" type="parTrans" cxnId="{291B7E45-8C28-4647-8F8B-7BD142F28AE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0B8DEF4-F247-4922-8C97-411C21E7B3E1}" type="sibTrans" cxnId="{291B7E45-8C28-4647-8F8B-7BD142F28AE4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66EE60E-F2E2-4C30-8AA2-AA628AF300C1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Өсу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үшін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оңтайлы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температура 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25-30°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Цианобактериялардың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өсуі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байқалатын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максималды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температура 70-74°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C,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минимум 0°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</a:t>
          </a:r>
          <a:r>
            <a:rPr lang="kk-KZ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CEADA82-7914-4D6A-9725-AA03B701DABA}" type="parTrans" cxnId="{DB6E2486-E5A9-42DD-82A7-4D0374BB53C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8335572-8B15-4C1A-9E3C-4BA69E7226AC}" type="sibTrans" cxnId="{DB6E2486-E5A9-42DD-82A7-4D0374BB53C9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B94E096-9980-4C0B-AECA-911DDB43B94E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бейтарап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сілтілі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өседі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Оңтайлы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рН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мәні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7,5-8,5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1BC8934-2FB7-4190-9C12-B314603E33C5}" type="parTrans" cxnId="{20D6D5F6-1581-4D96-8C6C-0E2F66E17FB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357E55-01FA-41F4-92E1-C2F3268EA10D}" type="sibTrans" cxnId="{20D6D5F6-1581-4D96-8C6C-0E2F66E17FB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89ADEA-5590-4E5F-B023-265918B7F780}" type="pres">
      <dgm:prSet presAssocID="{1FC9AD46-C025-4404-B0C3-D8B99CF5D350}" presName="linearFlow" presStyleCnt="0">
        <dgm:presLayoutVars>
          <dgm:resizeHandles val="exact"/>
        </dgm:presLayoutVars>
      </dgm:prSet>
      <dgm:spPr/>
    </dgm:pt>
    <dgm:pt modelId="{987A2B58-C0CA-4360-9709-C5580D9FE982}" type="pres">
      <dgm:prSet presAssocID="{F913FBD6-0A7E-4B06-87E2-D963CB5B7748}" presName="node" presStyleLbl="node1" presStyleIdx="0" presStyleCnt="3" custScaleX="105949">
        <dgm:presLayoutVars>
          <dgm:bulletEnabled val="1"/>
        </dgm:presLayoutVars>
      </dgm:prSet>
      <dgm:spPr/>
    </dgm:pt>
    <dgm:pt modelId="{259FC93C-76C3-4B69-9EA3-768B446023AB}" type="pres">
      <dgm:prSet presAssocID="{40B8DEF4-F247-4922-8C97-411C21E7B3E1}" presName="sibTrans" presStyleLbl="sibTrans2D1" presStyleIdx="0" presStyleCnt="2"/>
      <dgm:spPr/>
    </dgm:pt>
    <dgm:pt modelId="{D2BF1FFE-AB73-4C59-9ADA-31EEAEB431E2}" type="pres">
      <dgm:prSet presAssocID="{40B8DEF4-F247-4922-8C97-411C21E7B3E1}" presName="connectorText" presStyleLbl="sibTrans2D1" presStyleIdx="0" presStyleCnt="2"/>
      <dgm:spPr/>
    </dgm:pt>
    <dgm:pt modelId="{154269BD-33AF-4536-AC14-5AD6571A3F84}" type="pres">
      <dgm:prSet presAssocID="{D66EE60E-F2E2-4C30-8AA2-AA628AF300C1}" presName="node" presStyleLbl="node1" presStyleIdx="1" presStyleCnt="3" custScaleX="105949">
        <dgm:presLayoutVars>
          <dgm:bulletEnabled val="1"/>
        </dgm:presLayoutVars>
      </dgm:prSet>
      <dgm:spPr/>
    </dgm:pt>
    <dgm:pt modelId="{32B7AFE5-E872-4E17-AC56-215363F8663D}" type="pres">
      <dgm:prSet presAssocID="{A8335572-8B15-4C1A-9E3C-4BA69E7226AC}" presName="sibTrans" presStyleLbl="sibTrans2D1" presStyleIdx="1" presStyleCnt="2"/>
      <dgm:spPr/>
    </dgm:pt>
    <dgm:pt modelId="{1B990FEB-5C85-4B6D-81CE-ADB2DB13CDC1}" type="pres">
      <dgm:prSet presAssocID="{A8335572-8B15-4C1A-9E3C-4BA69E7226AC}" presName="connectorText" presStyleLbl="sibTrans2D1" presStyleIdx="1" presStyleCnt="2"/>
      <dgm:spPr/>
    </dgm:pt>
    <dgm:pt modelId="{6E76C1D6-1093-4246-B37A-94544E5132A6}" type="pres">
      <dgm:prSet presAssocID="{7B94E096-9980-4C0B-AECA-911DDB43B94E}" presName="node" presStyleLbl="node1" presStyleIdx="2" presStyleCnt="3" custScaleX="105949" custScaleY="74939">
        <dgm:presLayoutVars>
          <dgm:bulletEnabled val="1"/>
        </dgm:presLayoutVars>
      </dgm:prSet>
      <dgm:spPr/>
    </dgm:pt>
  </dgm:ptLst>
  <dgm:cxnLst>
    <dgm:cxn modelId="{EB590C25-BC18-4B0A-8491-145D33D116FC}" type="presOf" srcId="{40B8DEF4-F247-4922-8C97-411C21E7B3E1}" destId="{259FC93C-76C3-4B69-9EA3-768B446023AB}" srcOrd="0" destOrd="0" presId="urn:microsoft.com/office/officeart/2005/8/layout/process2"/>
    <dgm:cxn modelId="{79C7A033-F272-4924-BF5F-1618B15A509E}" type="presOf" srcId="{1FC9AD46-C025-4404-B0C3-D8B99CF5D350}" destId="{0389ADEA-5590-4E5F-B023-265918B7F780}" srcOrd="0" destOrd="0" presId="urn:microsoft.com/office/officeart/2005/8/layout/process2"/>
    <dgm:cxn modelId="{37ED9234-1ED8-49BC-BDEC-08665810B735}" type="presOf" srcId="{7B94E096-9980-4C0B-AECA-911DDB43B94E}" destId="{6E76C1D6-1093-4246-B37A-94544E5132A6}" srcOrd="0" destOrd="0" presId="urn:microsoft.com/office/officeart/2005/8/layout/process2"/>
    <dgm:cxn modelId="{291B7E45-8C28-4647-8F8B-7BD142F28AE4}" srcId="{1FC9AD46-C025-4404-B0C3-D8B99CF5D350}" destId="{F913FBD6-0A7E-4B06-87E2-D963CB5B7748}" srcOrd="0" destOrd="0" parTransId="{F2931086-E0EF-479B-85F6-A01E90444B4F}" sibTransId="{40B8DEF4-F247-4922-8C97-411C21E7B3E1}"/>
    <dgm:cxn modelId="{07640058-1BE0-49FF-ABA6-08573DC9E352}" type="presOf" srcId="{F913FBD6-0A7E-4B06-87E2-D963CB5B7748}" destId="{987A2B58-C0CA-4360-9709-C5580D9FE982}" srcOrd="0" destOrd="0" presId="urn:microsoft.com/office/officeart/2005/8/layout/process2"/>
    <dgm:cxn modelId="{DB6E2486-E5A9-42DD-82A7-4D0374BB53C9}" srcId="{1FC9AD46-C025-4404-B0C3-D8B99CF5D350}" destId="{D66EE60E-F2E2-4C30-8AA2-AA628AF300C1}" srcOrd="1" destOrd="0" parTransId="{5CEADA82-7914-4D6A-9725-AA03B701DABA}" sibTransId="{A8335572-8B15-4C1A-9E3C-4BA69E7226AC}"/>
    <dgm:cxn modelId="{0C7512A8-7F7D-4BD6-9ACB-744794DB9990}" type="presOf" srcId="{A8335572-8B15-4C1A-9E3C-4BA69E7226AC}" destId="{32B7AFE5-E872-4E17-AC56-215363F8663D}" srcOrd="0" destOrd="0" presId="urn:microsoft.com/office/officeart/2005/8/layout/process2"/>
    <dgm:cxn modelId="{DFB7ECB7-4F9B-44B7-925D-8F5863C1F54E}" type="presOf" srcId="{40B8DEF4-F247-4922-8C97-411C21E7B3E1}" destId="{D2BF1FFE-AB73-4C59-9ADA-31EEAEB431E2}" srcOrd="1" destOrd="0" presId="urn:microsoft.com/office/officeart/2005/8/layout/process2"/>
    <dgm:cxn modelId="{8290D6F4-A252-445F-B0ED-D729AC05ED5E}" type="presOf" srcId="{D66EE60E-F2E2-4C30-8AA2-AA628AF300C1}" destId="{154269BD-33AF-4536-AC14-5AD6571A3F84}" srcOrd="0" destOrd="0" presId="urn:microsoft.com/office/officeart/2005/8/layout/process2"/>
    <dgm:cxn modelId="{20D6D5F6-1581-4D96-8C6C-0E2F66E17FB2}" srcId="{1FC9AD46-C025-4404-B0C3-D8B99CF5D350}" destId="{7B94E096-9980-4C0B-AECA-911DDB43B94E}" srcOrd="2" destOrd="0" parTransId="{F1BC8934-2FB7-4190-9C12-B314603E33C5}" sibTransId="{57357E55-01FA-41F4-92E1-C2F3268EA10D}"/>
    <dgm:cxn modelId="{5F1B1CFB-65A1-4298-979E-ED71E40B9747}" type="presOf" srcId="{A8335572-8B15-4C1A-9E3C-4BA69E7226AC}" destId="{1B990FEB-5C85-4B6D-81CE-ADB2DB13CDC1}" srcOrd="1" destOrd="0" presId="urn:microsoft.com/office/officeart/2005/8/layout/process2"/>
    <dgm:cxn modelId="{586D6FC3-150E-476A-9FDA-3F42DEC1FE71}" type="presParOf" srcId="{0389ADEA-5590-4E5F-B023-265918B7F780}" destId="{987A2B58-C0CA-4360-9709-C5580D9FE982}" srcOrd="0" destOrd="0" presId="urn:microsoft.com/office/officeart/2005/8/layout/process2"/>
    <dgm:cxn modelId="{826B989E-B4C8-4B8A-B9FD-771E11CFC1FF}" type="presParOf" srcId="{0389ADEA-5590-4E5F-B023-265918B7F780}" destId="{259FC93C-76C3-4B69-9EA3-768B446023AB}" srcOrd="1" destOrd="0" presId="urn:microsoft.com/office/officeart/2005/8/layout/process2"/>
    <dgm:cxn modelId="{5CA9C2BC-773F-43D0-99DE-3A80E7707443}" type="presParOf" srcId="{259FC93C-76C3-4B69-9EA3-768B446023AB}" destId="{D2BF1FFE-AB73-4C59-9ADA-31EEAEB431E2}" srcOrd="0" destOrd="0" presId="urn:microsoft.com/office/officeart/2005/8/layout/process2"/>
    <dgm:cxn modelId="{BE688E24-5855-42D4-A370-70FFC3C5E125}" type="presParOf" srcId="{0389ADEA-5590-4E5F-B023-265918B7F780}" destId="{154269BD-33AF-4536-AC14-5AD6571A3F84}" srcOrd="2" destOrd="0" presId="urn:microsoft.com/office/officeart/2005/8/layout/process2"/>
    <dgm:cxn modelId="{6469D0BD-C087-4D37-9893-662D051F4002}" type="presParOf" srcId="{0389ADEA-5590-4E5F-B023-265918B7F780}" destId="{32B7AFE5-E872-4E17-AC56-215363F8663D}" srcOrd="3" destOrd="0" presId="urn:microsoft.com/office/officeart/2005/8/layout/process2"/>
    <dgm:cxn modelId="{71D83688-BC21-44FE-B1B9-1B4C8F151181}" type="presParOf" srcId="{32B7AFE5-E872-4E17-AC56-215363F8663D}" destId="{1B990FEB-5C85-4B6D-81CE-ADB2DB13CDC1}" srcOrd="0" destOrd="0" presId="urn:microsoft.com/office/officeart/2005/8/layout/process2"/>
    <dgm:cxn modelId="{5C4354F3-BB97-42E7-B5D9-B7EE148BA30D}" type="presParOf" srcId="{0389ADEA-5590-4E5F-B023-265918B7F780}" destId="{6E76C1D6-1093-4246-B37A-94544E5132A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D90792-8F74-4D90-AFA5-ED029F06DD4C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ED93FB-7F97-471B-8B0B-245BA7E23C69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Бактериялардың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арасында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экстремалды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жағдайларға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жақсы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бейімделген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көбінесе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Антарктида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мұзынан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континентальды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ыстық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көздеріне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бактериялармен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бірге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микробтық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қауымдастық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2EE50294-88A9-4E56-9191-C81F575B45A7}" type="parTrans" cxnId="{05EB7C0F-1C65-4765-837A-52229C99ADA7}">
      <dgm:prSet/>
      <dgm:spPr/>
      <dgm:t>
        <a:bodyPr/>
        <a:lstStyle/>
        <a:p>
          <a:endParaRPr lang="ru-RU" sz="2000"/>
        </a:p>
      </dgm:t>
    </dgm:pt>
    <dgm:pt modelId="{F003F717-25E6-4086-9672-B924C330AE1B}" type="sibTrans" cxnId="{05EB7C0F-1C65-4765-837A-52229C99ADA7}">
      <dgm:prSet/>
      <dgm:spPr/>
      <dgm:t>
        <a:bodyPr/>
        <a:lstStyle/>
        <a:p>
          <a:endParaRPr lang="ru-RU" sz="2000"/>
        </a:p>
      </dgm:t>
    </dgm:pt>
    <dgm:pt modelId="{C879AD3D-07C1-4D03-989C-4E0B252A48F7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гипертұзды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сілтілі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көлдерде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металл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концентрациясында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дами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алады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сонымен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ксерофильді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жағдайларға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төзімді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судың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төмен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деңгейі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шөлді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аймақтардағы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эндолитикалық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қауымдастықтар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46ECFC96-076C-416D-BB66-3B2A9ACB3FAD}" type="parTrans" cxnId="{4448D808-0082-4A92-9FBA-60D3FE339F35}">
      <dgm:prSet/>
      <dgm:spPr/>
      <dgm:t>
        <a:bodyPr/>
        <a:lstStyle/>
        <a:p>
          <a:endParaRPr lang="ru-RU" sz="2000"/>
        </a:p>
      </dgm:t>
    </dgm:pt>
    <dgm:pt modelId="{F644DBA8-CA53-4676-9D9A-2D121CDDD507}" type="sibTrans" cxnId="{4448D808-0082-4A92-9FBA-60D3FE339F35}">
      <dgm:prSet/>
      <dgm:spPr/>
      <dgm:t>
        <a:bodyPr/>
        <a:lstStyle/>
        <a:p>
          <a:endParaRPr lang="ru-RU" sz="2000"/>
        </a:p>
      </dgm:t>
    </dgm:pt>
    <dgm:pt modelId="{88D6F035-5699-47A9-ACA6-248412D93CF3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Термалды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бұлақтарда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цианобактериялы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төсеніштерді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цианобактериялардың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туыс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өкілдерін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қалыптастырады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Phormidium</a:t>
          </a:r>
          <a:r>
            <a:rPr lang="ru-RU" sz="200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Oscillatoria</a:t>
          </a:r>
          <a:r>
            <a:rPr lang="ru-RU" sz="200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Calothrix</a:t>
          </a:r>
          <a:r>
            <a:rPr lang="ru-RU" sz="200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Fischerella</a:t>
          </a:r>
          <a:r>
            <a:rPr lang="ru-RU" sz="200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dirty="0" err="1">
              <a:latin typeface="Times New Roman" pitchFamily="18" charset="0"/>
              <a:cs typeface="Times New Roman" pitchFamily="18" charset="0"/>
            </a:rPr>
            <a:t>Microcoleus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).</a:t>
          </a:r>
          <a:endParaRPr lang="ru-RU" sz="2000" dirty="0"/>
        </a:p>
      </dgm:t>
    </dgm:pt>
    <dgm:pt modelId="{71ED14BA-1631-42B8-90FE-8EF55D185687}" type="parTrans" cxnId="{60293D9F-0D51-4E4B-A2D7-32689B3DDB63}">
      <dgm:prSet/>
      <dgm:spPr/>
      <dgm:t>
        <a:bodyPr/>
        <a:lstStyle/>
        <a:p>
          <a:endParaRPr lang="ru-RU" sz="2000"/>
        </a:p>
      </dgm:t>
    </dgm:pt>
    <dgm:pt modelId="{FEF75FBC-68CF-4FDA-9112-7058E4123BB5}" type="sibTrans" cxnId="{60293D9F-0D51-4E4B-A2D7-32689B3DDB63}">
      <dgm:prSet/>
      <dgm:spPr/>
      <dgm:t>
        <a:bodyPr/>
        <a:lstStyle/>
        <a:p>
          <a:endParaRPr lang="ru-RU" sz="2000"/>
        </a:p>
      </dgm:t>
    </dgm:pt>
    <dgm:pt modelId="{83DA2E18-E653-42FC-87EB-ABBFC2DE763C}" type="pres">
      <dgm:prSet presAssocID="{FED90792-8F74-4D90-AFA5-ED029F06DD4C}" presName="Name0" presStyleCnt="0">
        <dgm:presLayoutVars>
          <dgm:dir/>
          <dgm:animLvl val="lvl"/>
          <dgm:resizeHandles val="exact"/>
        </dgm:presLayoutVars>
      </dgm:prSet>
      <dgm:spPr/>
    </dgm:pt>
    <dgm:pt modelId="{DACFD288-463A-4159-A30A-63D693BB8C6A}" type="pres">
      <dgm:prSet presAssocID="{0AED93FB-7F97-471B-8B0B-245BA7E23C69}" presName="vertFlow" presStyleCnt="0"/>
      <dgm:spPr/>
    </dgm:pt>
    <dgm:pt modelId="{7E891424-7AF6-4E3F-8775-226325A7894C}" type="pres">
      <dgm:prSet presAssocID="{0AED93FB-7F97-471B-8B0B-245BA7E23C69}" presName="header" presStyleLbl="node1" presStyleIdx="0" presStyleCnt="1" custScaleX="237393" custScaleY="101583"/>
      <dgm:spPr/>
    </dgm:pt>
    <dgm:pt modelId="{2760BA38-B7B9-4239-BED6-D45D29B67622}" type="pres">
      <dgm:prSet presAssocID="{46ECFC96-076C-416D-BB66-3B2A9ACB3FAD}" presName="parTrans" presStyleLbl="sibTrans2D1" presStyleIdx="0" presStyleCnt="2"/>
      <dgm:spPr/>
    </dgm:pt>
    <dgm:pt modelId="{188E90C7-9FDB-4A84-9884-DC15EE95947F}" type="pres">
      <dgm:prSet presAssocID="{C879AD3D-07C1-4D03-989C-4E0B252A48F7}" presName="child" presStyleLbl="alignAccFollowNode1" presStyleIdx="0" presStyleCnt="2" custScaleX="237393" custScaleY="115348">
        <dgm:presLayoutVars>
          <dgm:chMax val="0"/>
          <dgm:bulletEnabled val="1"/>
        </dgm:presLayoutVars>
      </dgm:prSet>
      <dgm:spPr/>
    </dgm:pt>
    <dgm:pt modelId="{81EF060A-4BF3-4F16-8934-07A935C37F03}" type="pres">
      <dgm:prSet presAssocID="{F644DBA8-CA53-4676-9D9A-2D121CDDD507}" presName="sibTrans" presStyleLbl="sibTrans2D1" presStyleIdx="1" presStyleCnt="2"/>
      <dgm:spPr/>
    </dgm:pt>
    <dgm:pt modelId="{89F50594-CE8B-4463-814E-0EEB95628C51}" type="pres">
      <dgm:prSet presAssocID="{88D6F035-5699-47A9-ACA6-248412D93CF3}" presName="child" presStyleLbl="alignAccFollowNode1" presStyleIdx="1" presStyleCnt="2" custScaleX="237393" custScaleY="108481">
        <dgm:presLayoutVars>
          <dgm:chMax val="0"/>
          <dgm:bulletEnabled val="1"/>
        </dgm:presLayoutVars>
      </dgm:prSet>
      <dgm:spPr/>
    </dgm:pt>
  </dgm:ptLst>
  <dgm:cxnLst>
    <dgm:cxn modelId="{904A7A02-98D2-49B3-B831-747668162668}" type="presOf" srcId="{FED90792-8F74-4D90-AFA5-ED029F06DD4C}" destId="{83DA2E18-E653-42FC-87EB-ABBFC2DE763C}" srcOrd="0" destOrd="0" presId="urn:microsoft.com/office/officeart/2005/8/layout/lProcess1"/>
    <dgm:cxn modelId="{4448D808-0082-4A92-9FBA-60D3FE339F35}" srcId="{0AED93FB-7F97-471B-8B0B-245BA7E23C69}" destId="{C879AD3D-07C1-4D03-989C-4E0B252A48F7}" srcOrd="0" destOrd="0" parTransId="{46ECFC96-076C-416D-BB66-3B2A9ACB3FAD}" sibTransId="{F644DBA8-CA53-4676-9D9A-2D121CDDD507}"/>
    <dgm:cxn modelId="{05EB7C0F-1C65-4765-837A-52229C99ADA7}" srcId="{FED90792-8F74-4D90-AFA5-ED029F06DD4C}" destId="{0AED93FB-7F97-471B-8B0B-245BA7E23C69}" srcOrd="0" destOrd="0" parTransId="{2EE50294-88A9-4E56-9191-C81F575B45A7}" sibTransId="{F003F717-25E6-4086-9672-B924C330AE1B}"/>
    <dgm:cxn modelId="{F71E5711-B903-4C89-BE7D-2BAB961B9C0C}" type="presOf" srcId="{C879AD3D-07C1-4D03-989C-4E0B252A48F7}" destId="{188E90C7-9FDB-4A84-9884-DC15EE95947F}" srcOrd="0" destOrd="0" presId="urn:microsoft.com/office/officeart/2005/8/layout/lProcess1"/>
    <dgm:cxn modelId="{5652224C-DA9D-40C6-992F-6C2A561F6F35}" type="presOf" srcId="{0AED93FB-7F97-471B-8B0B-245BA7E23C69}" destId="{7E891424-7AF6-4E3F-8775-226325A7894C}" srcOrd="0" destOrd="0" presId="urn:microsoft.com/office/officeart/2005/8/layout/lProcess1"/>
    <dgm:cxn modelId="{60293D9F-0D51-4E4B-A2D7-32689B3DDB63}" srcId="{0AED93FB-7F97-471B-8B0B-245BA7E23C69}" destId="{88D6F035-5699-47A9-ACA6-248412D93CF3}" srcOrd="1" destOrd="0" parTransId="{71ED14BA-1631-42B8-90FE-8EF55D185687}" sibTransId="{FEF75FBC-68CF-4FDA-9112-7058E4123BB5}"/>
    <dgm:cxn modelId="{327FEDA3-DF86-4BB4-A735-22BBC14E76CC}" type="presOf" srcId="{46ECFC96-076C-416D-BB66-3B2A9ACB3FAD}" destId="{2760BA38-B7B9-4239-BED6-D45D29B67622}" srcOrd="0" destOrd="0" presId="urn:microsoft.com/office/officeart/2005/8/layout/lProcess1"/>
    <dgm:cxn modelId="{E2CA8EB4-6B20-41B3-9E19-FCCFD348B2EF}" type="presOf" srcId="{F644DBA8-CA53-4676-9D9A-2D121CDDD507}" destId="{81EF060A-4BF3-4F16-8934-07A935C37F03}" srcOrd="0" destOrd="0" presId="urn:microsoft.com/office/officeart/2005/8/layout/lProcess1"/>
    <dgm:cxn modelId="{E2C5EFF9-C02D-4DD7-80C7-D78C592E450C}" type="presOf" srcId="{88D6F035-5699-47A9-ACA6-248412D93CF3}" destId="{89F50594-CE8B-4463-814E-0EEB95628C51}" srcOrd="0" destOrd="0" presId="urn:microsoft.com/office/officeart/2005/8/layout/lProcess1"/>
    <dgm:cxn modelId="{A0453563-092B-41C5-BFB8-773EEBC5395A}" type="presParOf" srcId="{83DA2E18-E653-42FC-87EB-ABBFC2DE763C}" destId="{DACFD288-463A-4159-A30A-63D693BB8C6A}" srcOrd="0" destOrd="0" presId="urn:microsoft.com/office/officeart/2005/8/layout/lProcess1"/>
    <dgm:cxn modelId="{2D44C52B-BD85-45A2-8034-0D5A1A29E363}" type="presParOf" srcId="{DACFD288-463A-4159-A30A-63D693BB8C6A}" destId="{7E891424-7AF6-4E3F-8775-226325A7894C}" srcOrd="0" destOrd="0" presId="urn:microsoft.com/office/officeart/2005/8/layout/lProcess1"/>
    <dgm:cxn modelId="{E43136E9-053E-4324-B1C6-3DE630F88EE4}" type="presParOf" srcId="{DACFD288-463A-4159-A30A-63D693BB8C6A}" destId="{2760BA38-B7B9-4239-BED6-D45D29B67622}" srcOrd="1" destOrd="0" presId="urn:microsoft.com/office/officeart/2005/8/layout/lProcess1"/>
    <dgm:cxn modelId="{2AEF1ECE-B4AF-48C8-8CEF-F969D186997F}" type="presParOf" srcId="{DACFD288-463A-4159-A30A-63D693BB8C6A}" destId="{188E90C7-9FDB-4A84-9884-DC15EE95947F}" srcOrd="2" destOrd="0" presId="urn:microsoft.com/office/officeart/2005/8/layout/lProcess1"/>
    <dgm:cxn modelId="{57DBAAB1-78E2-4820-8F89-093D1F48D904}" type="presParOf" srcId="{DACFD288-463A-4159-A30A-63D693BB8C6A}" destId="{81EF060A-4BF3-4F16-8934-07A935C37F03}" srcOrd="3" destOrd="0" presId="urn:microsoft.com/office/officeart/2005/8/layout/lProcess1"/>
    <dgm:cxn modelId="{C680D1A9-7744-46A6-B5FA-7F400F06334C}" type="presParOf" srcId="{DACFD288-463A-4159-A30A-63D693BB8C6A}" destId="{89F50594-CE8B-4463-814E-0EEB95628C5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65E80D-C458-44F1-876B-335B82203A12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D74325EB-1F9C-44BF-8FA6-6662A6FC3FA2}">
      <dgm:prSet phldrT="[Текст]" custT="1"/>
      <dgm:spPr/>
      <dgm:t>
        <a:bodyPr/>
        <a:lstStyle/>
        <a:p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Микроскопиялық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арасында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негізінен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біржасушалы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формалар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алайда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колониальді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көпжасушалы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де бар.</a:t>
          </a:r>
        </a:p>
      </dgm:t>
    </dgm:pt>
    <dgm:pt modelId="{6BAAC3DC-3CA5-40AD-B2EF-87E2B262EF78}" type="parTrans" cxnId="{0DB8016A-B4A2-4C84-AA4D-1E0683343A81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924BE-82F2-4D18-BCAC-E6D91BCE98C9}" type="sibTrans" cxnId="{0DB8016A-B4A2-4C84-AA4D-1E0683343A81}">
      <dgm:prSet custT="1"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C4D95-AB27-4C52-9F74-AB69A86707BA}">
      <dgm:prSet phldrT="[Текст]" custT="1"/>
      <dgm:spPr/>
      <dgm:t>
        <a:bodyPr/>
        <a:lstStyle/>
        <a:p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Жасушалардың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көлемі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әртүрлі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1,5-тен 20 мкм-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дейін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өзгереді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өкілдері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үлкенірек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болуы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D390F90C-C238-4350-8244-0589958E5513}" type="parTrans" cxnId="{9AD220B9-EC66-43BE-8970-6F6DC2F8CBE8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81568-EE5E-4272-91FB-8C9BF7D71353}" type="sibTrans" cxnId="{9AD220B9-EC66-43BE-8970-6F6DC2F8CBE8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6D4E9-949D-458A-A6AB-8BA92AC096A5}" type="pres">
      <dgm:prSet presAssocID="{9E65E80D-C458-44F1-876B-335B82203A12}" presName="Name0" presStyleCnt="0">
        <dgm:presLayoutVars>
          <dgm:dir/>
          <dgm:resizeHandles val="exact"/>
        </dgm:presLayoutVars>
      </dgm:prSet>
      <dgm:spPr/>
    </dgm:pt>
    <dgm:pt modelId="{EE3D26FB-2361-43CB-A809-6F329E6C26D1}" type="pres">
      <dgm:prSet presAssocID="{D74325EB-1F9C-44BF-8FA6-6662A6FC3FA2}" presName="node" presStyleLbl="node1" presStyleIdx="0" presStyleCnt="2" custLinFactNeighborX="-6171" custLinFactNeighborY="-1152">
        <dgm:presLayoutVars>
          <dgm:bulletEnabled val="1"/>
        </dgm:presLayoutVars>
      </dgm:prSet>
      <dgm:spPr/>
    </dgm:pt>
    <dgm:pt modelId="{34399890-CE5D-4287-96B2-854C69232837}" type="pres">
      <dgm:prSet presAssocID="{91D924BE-82F2-4D18-BCAC-E6D91BCE98C9}" presName="sibTrans" presStyleLbl="sibTrans2D1" presStyleIdx="0" presStyleCnt="1"/>
      <dgm:spPr/>
    </dgm:pt>
    <dgm:pt modelId="{6FEE5CE8-6517-444B-817B-27E290070597}" type="pres">
      <dgm:prSet presAssocID="{91D924BE-82F2-4D18-BCAC-E6D91BCE98C9}" presName="connectorText" presStyleLbl="sibTrans2D1" presStyleIdx="0" presStyleCnt="1"/>
      <dgm:spPr/>
    </dgm:pt>
    <dgm:pt modelId="{FF7A35A2-9BC7-433A-B65E-33184D091379}" type="pres">
      <dgm:prSet presAssocID="{0ACC4D95-AB27-4C52-9F74-AB69A86707BA}" presName="node" presStyleLbl="node1" presStyleIdx="1" presStyleCnt="2" custScaleX="86802">
        <dgm:presLayoutVars>
          <dgm:bulletEnabled val="1"/>
        </dgm:presLayoutVars>
      </dgm:prSet>
      <dgm:spPr/>
    </dgm:pt>
  </dgm:ptLst>
  <dgm:cxnLst>
    <dgm:cxn modelId="{96ECD80F-0259-4034-A055-6536078151D4}" type="presOf" srcId="{91D924BE-82F2-4D18-BCAC-E6D91BCE98C9}" destId="{6FEE5CE8-6517-444B-817B-27E290070597}" srcOrd="1" destOrd="0" presId="urn:microsoft.com/office/officeart/2005/8/layout/process1"/>
    <dgm:cxn modelId="{06F25028-97D6-4B63-A0ED-504D60562EE9}" type="presOf" srcId="{D74325EB-1F9C-44BF-8FA6-6662A6FC3FA2}" destId="{EE3D26FB-2361-43CB-A809-6F329E6C26D1}" srcOrd="0" destOrd="0" presId="urn:microsoft.com/office/officeart/2005/8/layout/process1"/>
    <dgm:cxn modelId="{0DB8016A-B4A2-4C84-AA4D-1E0683343A81}" srcId="{9E65E80D-C458-44F1-876B-335B82203A12}" destId="{D74325EB-1F9C-44BF-8FA6-6662A6FC3FA2}" srcOrd="0" destOrd="0" parTransId="{6BAAC3DC-3CA5-40AD-B2EF-87E2B262EF78}" sibTransId="{91D924BE-82F2-4D18-BCAC-E6D91BCE98C9}"/>
    <dgm:cxn modelId="{FAFF667B-5BCF-4A57-9247-875654AAF78D}" type="presOf" srcId="{91D924BE-82F2-4D18-BCAC-E6D91BCE98C9}" destId="{34399890-CE5D-4287-96B2-854C69232837}" srcOrd="0" destOrd="0" presId="urn:microsoft.com/office/officeart/2005/8/layout/process1"/>
    <dgm:cxn modelId="{9AD220B9-EC66-43BE-8970-6F6DC2F8CBE8}" srcId="{9E65E80D-C458-44F1-876B-335B82203A12}" destId="{0ACC4D95-AB27-4C52-9F74-AB69A86707BA}" srcOrd="1" destOrd="0" parTransId="{D390F90C-C238-4350-8244-0589958E5513}" sibTransId="{21F81568-EE5E-4272-91FB-8C9BF7D71353}"/>
    <dgm:cxn modelId="{0FFB6CE4-5D37-455D-A838-07B1FBB0F73E}" type="presOf" srcId="{0ACC4D95-AB27-4C52-9F74-AB69A86707BA}" destId="{FF7A35A2-9BC7-433A-B65E-33184D091379}" srcOrd="0" destOrd="0" presId="urn:microsoft.com/office/officeart/2005/8/layout/process1"/>
    <dgm:cxn modelId="{512A93E6-43AE-40A6-8254-E72921C35E8D}" type="presOf" srcId="{9E65E80D-C458-44F1-876B-335B82203A12}" destId="{C5C6D4E9-949D-458A-A6AB-8BA92AC096A5}" srcOrd="0" destOrd="0" presId="urn:microsoft.com/office/officeart/2005/8/layout/process1"/>
    <dgm:cxn modelId="{5E6CED57-BAD5-4531-8A25-EA88317D6209}" type="presParOf" srcId="{C5C6D4E9-949D-458A-A6AB-8BA92AC096A5}" destId="{EE3D26FB-2361-43CB-A809-6F329E6C26D1}" srcOrd="0" destOrd="0" presId="urn:microsoft.com/office/officeart/2005/8/layout/process1"/>
    <dgm:cxn modelId="{28C35A0F-011E-4763-9AB4-436521328FE7}" type="presParOf" srcId="{C5C6D4E9-949D-458A-A6AB-8BA92AC096A5}" destId="{34399890-CE5D-4287-96B2-854C69232837}" srcOrd="1" destOrd="0" presId="urn:microsoft.com/office/officeart/2005/8/layout/process1"/>
    <dgm:cxn modelId="{0193B96C-4246-42E7-BEE5-1862EAC32EEC}" type="presParOf" srcId="{34399890-CE5D-4287-96B2-854C69232837}" destId="{6FEE5CE8-6517-444B-817B-27E290070597}" srcOrd="0" destOrd="0" presId="urn:microsoft.com/office/officeart/2005/8/layout/process1"/>
    <dgm:cxn modelId="{30A4994B-01D9-40B5-A780-BC6A7A0D8388}" type="presParOf" srcId="{C5C6D4E9-949D-458A-A6AB-8BA92AC096A5}" destId="{FF7A35A2-9BC7-433A-B65E-33184D09137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08359B-C6F9-44D9-8375-6406504E8D3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7C3644-810A-4FC1-979D-CD8C7092E38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микроскопиялық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жасушалары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әртүрлі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формаларға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ие</a:t>
          </a:r>
          <a:r>
            <a:rPr lang="kk-K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400" dirty="0"/>
        </a:p>
      </dgm:t>
    </dgm:pt>
    <dgm:pt modelId="{E680ED96-599B-403D-A54F-105C585BA9B8}" type="parTrans" cxnId="{02113E8E-70F3-4503-AB74-02EFFCF6A709}">
      <dgm:prSet/>
      <dgm:spPr/>
      <dgm:t>
        <a:bodyPr/>
        <a:lstStyle/>
        <a:p>
          <a:endParaRPr lang="ru-RU" sz="2100"/>
        </a:p>
      </dgm:t>
    </dgm:pt>
    <dgm:pt modelId="{862CFC6B-C9E4-4234-B729-8F2618957996}" type="sibTrans" cxnId="{02113E8E-70F3-4503-AB74-02EFFCF6A709}">
      <dgm:prSet/>
      <dgm:spPr/>
      <dgm:t>
        <a:bodyPr/>
        <a:lstStyle/>
        <a:p>
          <a:endParaRPr lang="ru-RU" sz="2100"/>
        </a:p>
      </dgm:t>
    </dgm:pt>
    <dgm:pt modelId="{71BC3B15-23F2-4AB0-8595-E2474905A63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эллипсоидті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жұмыртқа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пішінді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алмұрт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тәрізді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сфералы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цилиндрлі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веретино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тәрізді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; спираль,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серповидті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үшбұрыш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тік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бұрышты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Морфологиялық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күрделі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өкілдері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де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dirty="0"/>
        </a:p>
      </dgm:t>
    </dgm:pt>
    <dgm:pt modelId="{CDF319F6-915B-4886-9C30-FAEA4EAE3068}" type="parTrans" cxnId="{9CB52C8C-72BD-4E29-83E1-2F5DC01B71EB}">
      <dgm:prSet/>
      <dgm:spPr/>
      <dgm:t>
        <a:bodyPr/>
        <a:lstStyle/>
        <a:p>
          <a:endParaRPr lang="ru-RU" sz="2100"/>
        </a:p>
      </dgm:t>
    </dgm:pt>
    <dgm:pt modelId="{638BF425-A9C5-49D1-BB55-6B6CB5D427D1}" type="sibTrans" cxnId="{9CB52C8C-72BD-4E29-83E1-2F5DC01B71EB}">
      <dgm:prSet/>
      <dgm:spPr/>
      <dgm:t>
        <a:bodyPr/>
        <a:lstStyle/>
        <a:p>
          <a:endParaRPr lang="ru-RU" sz="2100"/>
        </a:p>
      </dgm:t>
    </dgm:pt>
    <dgm:pt modelId="{167106B4-7C13-485C-9E53-3A20AD77E9F2}" type="pres">
      <dgm:prSet presAssocID="{EB08359B-C6F9-44D9-8375-6406504E8D3B}" presName="Name0" presStyleCnt="0">
        <dgm:presLayoutVars>
          <dgm:dir/>
          <dgm:animLvl val="lvl"/>
          <dgm:resizeHandles val="exact"/>
        </dgm:presLayoutVars>
      </dgm:prSet>
      <dgm:spPr/>
    </dgm:pt>
    <dgm:pt modelId="{A599F134-0631-45B3-92FC-F7BBD945A767}" type="pres">
      <dgm:prSet presAssocID="{7A7C3644-810A-4FC1-979D-CD8C7092E38E}" presName="boxAndChildren" presStyleCnt="0"/>
      <dgm:spPr/>
    </dgm:pt>
    <dgm:pt modelId="{827E7C29-DE2A-4576-8930-FC2F01731462}" type="pres">
      <dgm:prSet presAssocID="{7A7C3644-810A-4FC1-979D-CD8C7092E38E}" presName="parentTextBox" presStyleLbl="node1" presStyleIdx="0" presStyleCnt="1"/>
      <dgm:spPr/>
    </dgm:pt>
    <dgm:pt modelId="{3C1F4CB6-ED21-4BB8-BA00-9AF3AA1E1025}" type="pres">
      <dgm:prSet presAssocID="{7A7C3644-810A-4FC1-979D-CD8C7092E38E}" presName="entireBox" presStyleLbl="node1" presStyleIdx="0" presStyleCnt="1"/>
      <dgm:spPr/>
    </dgm:pt>
    <dgm:pt modelId="{7DB3C312-954C-4717-B720-CF7E65C44F1E}" type="pres">
      <dgm:prSet presAssocID="{7A7C3644-810A-4FC1-979D-CD8C7092E38E}" presName="descendantBox" presStyleCnt="0"/>
      <dgm:spPr/>
    </dgm:pt>
    <dgm:pt modelId="{CC40D68B-0C45-4281-A578-687895CBECC7}" type="pres">
      <dgm:prSet presAssocID="{71BC3B15-23F2-4AB0-8595-E2474905A639}" presName="childTextBox" presStyleLbl="fgAccFollowNode1" presStyleIdx="0" presStyleCnt="1" custScaleY="112689" custLinFactNeighborY="-1572">
        <dgm:presLayoutVars>
          <dgm:bulletEnabled val="1"/>
        </dgm:presLayoutVars>
      </dgm:prSet>
      <dgm:spPr/>
    </dgm:pt>
  </dgm:ptLst>
  <dgm:cxnLst>
    <dgm:cxn modelId="{7DEF1161-DA40-4083-B24E-A321FFAF4D1F}" type="presOf" srcId="{EB08359B-C6F9-44D9-8375-6406504E8D3B}" destId="{167106B4-7C13-485C-9E53-3A20AD77E9F2}" srcOrd="0" destOrd="0" presId="urn:microsoft.com/office/officeart/2005/8/layout/process4"/>
    <dgm:cxn modelId="{9CB52C8C-72BD-4E29-83E1-2F5DC01B71EB}" srcId="{7A7C3644-810A-4FC1-979D-CD8C7092E38E}" destId="{71BC3B15-23F2-4AB0-8595-E2474905A639}" srcOrd="0" destOrd="0" parTransId="{CDF319F6-915B-4886-9C30-FAEA4EAE3068}" sibTransId="{638BF425-A9C5-49D1-BB55-6B6CB5D427D1}"/>
    <dgm:cxn modelId="{02113E8E-70F3-4503-AB74-02EFFCF6A709}" srcId="{EB08359B-C6F9-44D9-8375-6406504E8D3B}" destId="{7A7C3644-810A-4FC1-979D-CD8C7092E38E}" srcOrd="0" destOrd="0" parTransId="{E680ED96-599B-403D-A54F-105C585BA9B8}" sibTransId="{862CFC6B-C9E4-4234-B729-8F2618957996}"/>
    <dgm:cxn modelId="{8256A0CE-6727-4DE3-8CE8-7A1D6AFED857}" type="presOf" srcId="{7A7C3644-810A-4FC1-979D-CD8C7092E38E}" destId="{827E7C29-DE2A-4576-8930-FC2F01731462}" srcOrd="0" destOrd="0" presId="urn:microsoft.com/office/officeart/2005/8/layout/process4"/>
    <dgm:cxn modelId="{616814EC-5491-4FD0-A610-DE44164C11A9}" type="presOf" srcId="{7A7C3644-810A-4FC1-979D-CD8C7092E38E}" destId="{3C1F4CB6-ED21-4BB8-BA00-9AF3AA1E1025}" srcOrd="1" destOrd="0" presId="urn:microsoft.com/office/officeart/2005/8/layout/process4"/>
    <dgm:cxn modelId="{B0FB2EF7-18F5-4DDC-91D4-4B8340A95AA9}" type="presOf" srcId="{71BC3B15-23F2-4AB0-8595-E2474905A639}" destId="{CC40D68B-0C45-4281-A578-687895CBECC7}" srcOrd="0" destOrd="0" presId="urn:microsoft.com/office/officeart/2005/8/layout/process4"/>
    <dgm:cxn modelId="{BA5D01D3-5B4A-4FD7-8F37-F73B02DE8054}" type="presParOf" srcId="{167106B4-7C13-485C-9E53-3A20AD77E9F2}" destId="{A599F134-0631-45B3-92FC-F7BBD945A767}" srcOrd="0" destOrd="0" presId="urn:microsoft.com/office/officeart/2005/8/layout/process4"/>
    <dgm:cxn modelId="{1E6F0BDF-B965-4118-92F4-7B9B7B279705}" type="presParOf" srcId="{A599F134-0631-45B3-92FC-F7BBD945A767}" destId="{827E7C29-DE2A-4576-8930-FC2F01731462}" srcOrd="0" destOrd="0" presId="urn:microsoft.com/office/officeart/2005/8/layout/process4"/>
    <dgm:cxn modelId="{6365BD5B-42F8-4F0A-8F80-41DE0A3FA0B9}" type="presParOf" srcId="{A599F134-0631-45B3-92FC-F7BBD945A767}" destId="{3C1F4CB6-ED21-4BB8-BA00-9AF3AA1E1025}" srcOrd="1" destOrd="0" presId="urn:microsoft.com/office/officeart/2005/8/layout/process4"/>
    <dgm:cxn modelId="{9B5B93C8-B9FA-4DEC-A556-D05EA8EF6720}" type="presParOf" srcId="{A599F134-0631-45B3-92FC-F7BBD945A767}" destId="{7DB3C312-954C-4717-B720-CF7E65C44F1E}" srcOrd="2" destOrd="0" presId="urn:microsoft.com/office/officeart/2005/8/layout/process4"/>
    <dgm:cxn modelId="{8A28EEF1-4815-43BA-BF4C-973826F1D26E}" type="presParOf" srcId="{7DB3C312-954C-4717-B720-CF7E65C44F1E}" destId="{CC40D68B-0C45-4281-A578-687895CBEC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D6A62A-5EE7-45C3-8B5B-CE087A3FD7A2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504479-63D3-4FC3-BF30-FE78E8665702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клеткалы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балдырларға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морфологиялық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типі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000" dirty="0"/>
        </a:p>
      </dgm:t>
    </dgm:pt>
    <dgm:pt modelId="{99C6832E-DBF5-4CE3-B555-4A99A6AC8485}" type="parTrans" cxnId="{4F04007E-FB0C-4206-913C-70D670E69F7E}">
      <dgm:prSet/>
      <dgm:spPr/>
      <dgm:t>
        <a:bodyPr/>
        <a:lstStyle/>
        <a:p>
          <a:endParaRPr lang="ru-RU" sz="2000"/>
        </a:p>
      </dgm:t>
    </dgm:pt>
    <dgm:pt modelId="{2C98A5D3-3A7E-4C5B-B353-EF29B3A61409}" type="sibTrans" cxnId="{4F04007E-FB0C-4206-913C-70D670E69F7E}">
      <dgm:prSet/>
      <dgm:spPr/>
      <dgm:t>
        <a:bodyPr/>
        <a:lstStyle/>
        <a:p>
          <a:endParaRPr lang="ru-RU" sz="2000"/>
        </a:p>
      </dgm:t>
    </dgm:pt>
    <dgm:pt modelId="{7007B416-CB15-4B2D-B6B1-F53EA068C522}">
      <dgm:prSet phldrT="[Текст]"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амебоидты (ризоподиалді)</a:t>
          </a:r>
          <a:endParaRPr lang="ru-RU" sz="2000" dirty="0"/>
        </a:p>
      </dgm:t>
    </dgm:pt>
    <dgm:pt modelId="{81E6987A-9084-470A-8534-668F8DD03E21}" type="parTrans" cxnId="{FC77AF53-FD3C-46D0-A330-6B7C0E88E209}">
      <dgm:prSet/>
      <dgm:spPr/>
      <dgm:t>
        <a:bodyPr/>
        <a:lstStyle/>
        <a:p>
          <a:endParaRPr lang="ru-RU" sz="2000"/>
        </a:p>
      </dgm:t>
    </dgm:pt>
    <dgm:pt modelId="{AF507B9D-284B-4D94-89E6-343AFFBC5171}" type="sibTrans" cxnId="{FC77AF53-FD3C-46D0-A330-6B7C0E88E209}">
      <dgm:prSet/>
      <dgm:spPr/>
      <dgm:t>
        <a:bodyPr/>
        <a:lstStyle/>
        <a:p>
          <a:endParaRPr lang="ru-RU" sz="2000"/>
        </a:p>
      </dgm:t>
    </dgm:pt>
    <dgm:pt modelId="{0E1ADFB2-785D-456C-98DD-D4366692D01C}">
      <dgm:prSet phldrT="[Текст]"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монадты</a:t>
          </a:r>
          <a:endParaRPr lang="ru-RU" sz="2000" dirty="0"/>
        </a:p>
      </dgm:t>
    </dgm:pt>
    <dgm:pt modelId="{394AC2EF-28EB-43AC-940C-7CF496AC33B8}" type="parTrans" cxnId="{759DCC7E-7175-42C4-A727-FDB22D72B55C}">
      <dgm:prSet/>
      <dgm:spPr/>
      <dgm:t>
        <a:bodyPr/>
        <a:lstStyle/>
        <a:p>
          <a:endParaRPr lang="ru-RU" sz="2000"/>
        </a:p>
      </dgm:t>
    </dgm:pt>
    <dgm:pt modelId="{E227FBC9-B020-44EC-8BF5-865A1BC0A51D}" type="sibTrans" cxnId="{759DCC7E-7175-42C4-A727-FDB22D72B55C}">
      <dgm:prSet/>
      <dgm:spPr/>
      <dgm:t>
        <a:bodyPr/>
        <a:lstStyle/>
        <a:p>
          <a:endParaRPr lang="ru-RU" sz="2000"/>
        </a:p>
      </dgm:t>
    </dgm:pt>
    <dgm:pt modelId="{0AD9A484-F71F-42B9-B3BA-8C7109B6C8BE}">
      <dgm:prSet phldrT="[Текст]"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коккоидты</a:t>
          </a:r>
          <a:endParaRPr lang="ru-RU" sz="2000" dirty="0"/>
        </a:p>
      </dgm:t>
    </dgm:pt>
    <dgm:pt modelId="{A3E55182-1FF4-4089-A58C-C6682C951AED}" type="parTrans" cxnId="{44BDE75F-3FA3-4F8F-8F79-E2271D4360DA}">
      <dgm:prSet/>
      <dgm:spPr/>
      <dgm:t>
        <a:bodyPr/>
        <a:lstStyle/>
        <a:p>
          <a:endParaRPr lang="ru-RU" sz="2000"/>
        </a:p>
      </dgm:t>
    </dgm:pt>
    <dgm:pt modelId="{1F487D43-E6CF-4E8A-B3AD-FAB593055991}" type="sibTrans" cxnId="{44BDE75F-3FA3-4F8F-8F79-E2271D4360DA}">
      <dgm:prSet/>
      <dgm:spPr/>
      <dgm:t>
        <a:bodyPr/>
        <a:lstStyle/>
        <a:p>
          <a:endParaRPr lang="ru-RU" sz="2000"/>
        </a:p>
      </dgm:t>
    </dgm:pt>
    <dgm:pt modelId="{C3FD2753-322F-4561-9C5E-C68EE313A613}" type="pres">
      <dgm:prSet presAssocID="{03D6A62A-5EE7-45C3-8B5B-CE087A3FD7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99B9FD-EC2E-4F8A-85EB-112B57A38FC9}" type="pres">
      <dgm:prSet presAssocID="{EE504479-63D3-4FC3-BF30-FE78E8665702}" presName="hierRoot1" presStyleCnt="0"/>
      <dgm:spPr/>
    </dgm:pt>
    <dgm:pt modelId="{CBFB513B-5619-4375-8999-096EF0FEECC1}" type="pres">
      <dgm:prSet presAssocID="{EE504479-63D3-4FC3-BF30-FE78E8665702}" presName="composite" presStyleCnt="0"/>
      <dgm:spPr/>
    </dgm:pt>
    <dgm:pt modelId="{72D43940-C8B8-482E-9DB8-C075B022A8DC}" type="pres">
      <dgm:prSet presAssocID="{EE504479-63D3-4FC3-BF30-FE78E8665702}" presName="background" presStyleLbl="node0" presStyleIdx="0" presStyleCnt="1"/>
      <dgm:spPr/>
    </dgm:pt>
    <dgm:pt modelId="{2F902BEC-1C92-49AA-BACA-FE3CB0A72D57}" type="pres">
      <dgm:prSet presAssocID="{EE504479-63D3-4FC3-BF30-FE78E8665702}" presName="text" presStyleLbl="fgAcc0" presStyleIdx="0" presStyleCnt="1" custScaleX="672039" custScaleY="130504">
        <dgm:presLayoutVars>
          <dgm:chPref val="3"/>
        </dgm:presLayoutVars>
      </dgm:prSet>
      <dgm:spPr/>
    </dgm:pt>
    <dgm:pt modelId="{26E24580-0D28-460C-BA4F-53156A896E2C}" type="pres">
      <dgm:prSet presAssocID="{EE504479-63D3-4FC3-BF30-FE78E8665702}" presName="hierChild2" presStyleCnt="0"/>
      <dgm:spPr/>
    </dgm:pt>
    <dgm:pt modelId="{987E6758-DAF7-410F-805E-18B91398EB78}" type="pres">
      <dgm:prSet presAssocID="{81E6987A-9084-470A-8534-668F8DD03E21}" presName="Name10" presStyleLbl="parChTrans1D2" presStyleIdx="0" presStyleCnt="3"/>
      <dgm:spPr/>
    </dgm:pt>
    <dgm:pt modelId="{F09580DA-44DF-4EFD-AC2A-ED7BA268B887}" type="pres">
      <dgm:prSet presAssocID="{7007B416-CB15-4B2D-B6B1-F53EA068C522}" presName="hierRoot2" presStyleCnt="0"/>
      <dgm:spPr/>
    </dgm:pt>
    <dgm:pt modelId="{9CAFAA17-0A36-4507-B6E2-586A97EF9AF9}" type="pres">
      <dgm:prSet presAssocID="{7007B416-CB15-4B2D-B6B1-F53EA068C522}" presName="composite2" presStyleCnt="0"/>
      <dgm:spPr/>
    </dgm:pt>
    <dgm:pt modelId="{DB513B8B-91D2-448F-B51E-AB4B136EAF0D}" type="pres">
      <dgm:prSet presAssocID="{7007B416-CB15-4B2D-B6B1-F53EA068C522}" presName="background2" presStyleLbl="node2" presStyleIdx="0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14D17ADA-E71B-4DF9-9E1C-9E2C15A2C268}" type="pres">
      <dgm:prSet presAssocID="{7007B416-CB15-4B2D-B6B1-F53EA068C522}" presName="text2" presStyleLbl="fgAcc2" presStyleIdx="0" presStyleCnt="3" custScaleX="297962">
        <dgm:presLayoutVars>
          <dgm:chPref val="3"/>
        </dgm:presLayoutVars>
      </dgm:prSet>
      <dgm:spPr/>
    </dgm:pt>
    <dgm:pt modelId="{904B9376-A747-44A1-B27C-FF34E1739BD2}" type="pres">
      <dgm:prSet presAssocID="{7007B416-CB15-4B2D-B6B1-F53EA068C522}" presName="hierChild3" presStyleCnt="0"/>
      <dgm:spPr/>
    </dgm:pt>
    <dgm:pt modelId="{4DC39D24-0D4B-4043-ACDE-1263F63E35D6}" type="pres">
      <dgm:prSet presAssocID="{394AC2EF-28EB-43AC-940C-7CF496AC33B8}" presName="Name10" presStyleLbl="parChTrans1D2" presStyleIdx="1" presStyleCnt="3"/>
      <dgm:spPr/>
    </dgm:pt>
    <dgm:pt modelId="{F5F17771-F224-4244-860B-A2CC0F654FB3}" type="pres">
      <dgm:prSet presAssocID="{0E1ADFB2-785D-456C-98DD-D4366692D01C}" presName="hierRoot2" presStyleCnt="0"/>
      <dgm:spPr/>
    </dgm:pt>
    <dgm:pt modelId="{082B1A9C-4F98-416B-91E7-033C5AECA686}" type="pres">
      <dgm:prSet presAssocID="{0E1ADFB2-785D-456C-98DD-D4366692D01C}" presName="composite2" presStyleCnt="0"/>
      <dgm:spPr/>
    </dgm:pt>
    <dgm:pt modelId="{2BFE7765-94DA-480F-8F70-1FB9C859C3E4}" type="pres">
      <dgm:prSet presAssocID="{0E1ADFB2-785D-456C-98DD-D4366692D01C}" presName="background2" presStyleLbl="node2" presStyleIdx="1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40CCE38-6415-4C3D-A55C-9172881F8F41}" type="pres">
      <dgm:prSet presAssocID="{0E1ADFB2-785D-456C-98DD-D4366692D01C}" presName="text2" presStyleLbl="fgAcc2" presStyleIdx="1" presStyleCnt="3" custScaleX="297962">
        <dgm:presLayoutVars>
          <dgm:chPref val="3"/>
        </dgm:presLayoutVars>
      </dgm:prSet>
      <dgm:spPr/>
    </dgm:pt>
    <dgm:pt modelId="{4B9BFA1A-54B1-470D-BA41-8FF71877FFF7}" type="pres">
      <dgm:prSet presAssocID="{0E1ADFB2-785D-456C-98DD-D4366692D01C}" presName="hierChild3" presStyleCnt="0"/>
      <dgm:spPr/>
    </dgm:pt>
    <dgm:pt modelId="{4B6CF869-CAF3-4B55-83CE-11E73E4FD31F}" type="pres">
      <dgm:prSet presAssocID="{A3E55182-1FF4-4089-A58C-C6682C951AED}" presName="Name10" presStyleLbl="parChTrans1D2" presStyleIdx="2" presStyleCnt="3"/>
      <dgm:spPr/>
    </dgm:pt>
    <dgm:pt modelId="{7187E238-F3BB-4BB3-BB75-A71CB543D32E}" type="pres">
      <dgm:prSet presAssocID="{0AD9A484-F71F-42B9-B3BA-8C7109B6C8BE}" presName="hierRoot2" presStyleCnt="0"/>
      <dgm:spPr/>
    </dgm:pt>
    <dgm:pt modelId="{BD3FE071-7F27-4CCA-B70F-A2FABF01F55A}" type="pres">
      <dgm:prSet presAssocID="{0AD9A484-F71F-42B9-B3BA-8C7109B6C8BE}" presName="composite2" presStyleCnt="0"/>
      <dgm:spPr/>
    </dgm:pt>
    <dgm:pt modelId="{DAB2EAA6-AE9F-4051-84D1-F5AB8AD9A109}" type="pres">
      <dgm:prSet presAssocID="{0AD9A484-F71F-42B9-B3BA-8C7109B6C8BE}" presName="background2" presStyleLbl="node2" presStyleIdx="2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BF5C6D97-FB84-460A-BC7D-F1F0F5170BB3}" type="pres">
      <dgm:prSet presAssocID="{0AD9A484-F71F-42B9-B3BA-8C7109B6C8BE}" presName="text2" presStyleLbl="fgAcc2" presStyleIdx="2" presStyleCnt="3" custScaleX="297962">
        <dgm:presLayoutVars>
          <dgm:chPref val="3"/>
        </dgm:presLayoutVars>
      </dgm:prSet>
      <dgm:spPr/>
    </dgm:pt>
    <dgm:pt modelId="{AA7918BE-7E78-4692-893C-711959063F24}" type="pres">
      <dgm:prSet presAssocID="{0AD9A484-F71F-42B9-B3BA-8C7109B6C8BE}" presName="hierChild3" presStyleCnt="0"/>
      <dgm:spPr/>
    </dgm:pt>
  </dgm:ptLst>
  <dgm:cxnLst>
    <dgm:cxn modelId="{BD159E08-D05E-4828-8B2D-DCDC9A2BC172}" type="presOf" srcId="{EE504479-63D3-4FC3-BF30-FE78E8665702}" destId="{2F902BEC-1C92-49AA-BACA-FE3CB0A72D57}" srcOrd="0" destOrd="0" presId="urn:microsoft.com/office/officeart/2005/8/layout/hierarchy1"/>
    <dgm:cxn modelId="{D9AE7130-EEFA-435B-8516-D095BD696627}" type="presOf" srcId="{03D6A62A-5EE7-45C3-8B5B-CE087A3FD7A2}" destId="{C3FD2753-322F-4561-9C5E-C68EE313A613}" srcOrd="0" destOrd="0" presId="urn:microsoft.com/office/officeart/2005/8/layout/hierarchy1"/>
    <dgm:cxn modelId="{674B6A3B-11BF-4F79-95F9-7C6AC07925E2}" type="presOf" srcId="{7007B416-CB15-4B2D-B6B1-F53EA068C522}" destId="{14D17ADA-E71B-4DF9-9E1C-9E2C15A2C268}" srcOrd="0" destOrd="0" presId="urn:microsoft.com/office/officeart/2005/8/layout/hierarchy1"/>
    <dgm:cxn modelId="{44BDE75F-3FA3-4F8F-8F79-E2271D4360DA}" srcId="{EE504479-63D3-4FC3-BF30-FE78E8665702}" destId="{0AD9A484-F71F-42B9-B3BA-8C7109B6C8BE}" srcOrd="2" destOrd="0" parTransId="{A3E55182-1FF4-4089-A58C-C6682C951AED}" sibTransId="{1F487D43-E6CF-4E8A-B3AD-FAB593055991}"/>
    <dgm:cxn modelId="{1449C848-FB31-4B3A-AFDD-1DA9FEBAA00C}" type="presOf" srcId="{0AD9A484-F71F-42B9-B3BA-8C7109B6C8BE}" destId="{BF5C6D97-FB84-460A-BC7D-F1F0F5170BB3}" srcOrd="0" destOrd="0" presId="urn:microsoft.com/office/officeart/2005/8/layout/hierarchy1"/>
    <dgm:cxn modelId="{D14AE36D-1202-4266-B132-4837DF914450}" type="presOf" srcId="{81E6987A-9084-470A-8534-668F8DD03E21}" destId="{987E6758-DAF7-410F-805E-18B91398EB78}" srcOrd="0" destOrd="0" presId="urn:microsoft.com/office/officeart/2005/8/layout/hierarchy1"/>
    <dgm:cxn modelId="{E5553E6E-44BC-4235-93BE-2DA5A74A399B}" type="presOf" srcId="{0E1ADFB2-785D-456C-98DD-D4366692D01C}" destId="{940CCE38-6415-4C3D-A55C-9172881F8F41}" srcOrd="0" destOrd="0" presId="urn:microsoft.com/office/officeart/2005/8/layout/hierarchy1"/>
    <dgm:cxn modelId="{FC77AF53-FD3C-46D0-A330-6B7C0E88E209}" srcId="{EE504479-63D3-4FC3-BF30-FE78E8665702}" destId="{7007B416-CB15-4B2D-B6B1-F53EA068C522}" srcOrd="0" destOrd="0" parTransId="{81E6987A-9084-470A-8534-668F8DD03E21}" sibTransId="{AF507B9D-284B-4D94-89E6-343AFFBC5171}"/>
    <dgm:cxn modelId="{4F04007E-FB0C-4206-913C-70D670E69F7E}" srcId="{03D6A62A-5EE7-45C3-8B5B-CE087A3FD7A2}" destId="{EE504479-63D3-4FC3-BF30-FE78E8665702}" srcOrd="0" destOrd="0" parTransId="{99C6832E-DBF5-4CE3-B555-4A99A6AC8485}" sibTransId="{2C98A5D3-3A7E-4C5B-B353-EF29B3A61409}"/>
    <dgm:cxn modelId="{759DCC7E-7175-42C4-A727-FDB22D72B55C}" srcId="{EE504479-63D3-4FC3-BF30-FE78E8665702}" destId="{0E1ADFB2-785D-456C-98DD-D4366692D01C}" srcOrd="1" destOrd="0" parTransId="{394AC2EF-28EB-43AC-940C-7CF496AC33B8}" sibTransId="{E227FBC9-B020-44EC-8BF5-865A1BC0A51D}"/>
    <dgm:cxn modelId="{EA4CF1B1-3809-4F07-8289-058C784D8221}" type="presOf" srcId="{394AC2EF-28EB-43AC-940C-7CF496AC33B8}" destId="{4DC39D24-0D4B-4043-ACDE-1263F63E35D6}" srcOrd="0" destOrd="0" presId="urn:microsoft.com/office/officeart/2005/8/layout/hierarchy1"/>
    <dgm:cxn modelId="{29DDEBE4-AED1-4B8B-8086-567F7A2E7FA3}" type="presOf" srcId="{A3E55182-1FF4-4089-A58C-C6682C951AED}" destId="{4B6CF869-CAF3-4B55-83CE-11E73E4FD31F}" srcOrd="0" destOrd="0" presId="urn:microsoft.com/office/officeart/2005/8/layout/hierarchy1"/>
    <dgm:cxn modelId="{19B7DB8A-E607-4B14-B98D-0A6E242BD733}" type="presParOf" srcId="{C3FD2753-322F-4561-9C5E-C68EE313A613}" destId="{8399B9FD-EC2E-4F8A-85EB-112B57A38FC9}" srcOrd="0" destOrd="0" presId="urn:microsoft.com/office/officeart/2005/8/layout/hierarchy1"/>
    <dgm:cxn modelId="{4CAA7465-0178-4382-881D-A6E2732BABF3}" type="presParOf" srcId="{8399B9FD-EC2E-4F8A-85EB-112B57A38FC9}" destId="{CBFB513B-5619-4375-8999-096EF0FEECC1}" srcOrd="0" destOrd="0" presId="urn:microsoft.com/office/officeart/2005/8/layout/hierarchy1"/>
    <dgm:cxn modelId="{D3F056F3-381E-4331-9D26-0FF8FCA42788}" type="presParOf" srcId="{CBFB513B-5619-4375-8999-096EF0FEECC1}" destId="{72D43940-C8B8-482E-9DB8-C075B022A8DC}" srcOrd="0" destOrd="0" presId="urn:microsoft.com/office/officeart/2005/8/layout/hierarchy1"/>
    <dgm:cxn modelId="{D7D6BC6D-8CB0-4798-BCC4-9464D76E5313}" type="presParOf" srcId="{CBFB513B-5619-4375-8999-096EF0FEECC1}" destId="{2F902BEC-1C92-49AA-BACA-FE3CB0A72D57}" srcOrd="1" destOrd="0" presId="urn:microsoft.com/office/officeart/2005/8/layout/hierarchy1"/>
    <dgm:cxn modelId="{BFE56BB6-297D-4939-A3EE-696AC98D4D98}" type="presParOf" srcId="{8399B9FD-EC2E-4F8A-85EB-112B57A38FC9}" destId="{26E24580-0D28-460C-BA4F-53156A896E2C}" srcOrd="1" destOrd="0" presId="urn:microsoft.com/office/officeart/2005/8/layout/hierarchy1"/>
    <dgm:cxn modelId="{BDF9EE43-288C-4ED6-BE81-5EFD2C070BF2}" type="presParOf" srcId="{26E24580-0D28-460C-BA4F-53156A896E2C}" destId="{987E6758-DAF7-410F-805E-18B91398EB78}" srcOrd="0" destOrd="0" presId="urn:microsoft.com/office/officeart/2005/8/layout/hierarchy1"/>
    <dgm:cxn modelId="{F2748D4E-FB28-4C2D-95EE-EBEF11A04D41}" type="presParOf" srcId="{26E24580-0D28-460C-BA4F-53156A896E2C}" destId="{F09580DA-44DF-4EFD-AC2A-ED7BA268B887}" srcOrd="1" destOrd="0" presId="urn:microsoft.com/office/officeart/2005/8/layout/hierarchy1"/>
    <dgm:cxn modelId="{56E32432-30BF-4B7B-A51C-2821D0BB4FDE}" type="presParOf" srcId="{F09580DA-44DF-4EFD-AC2A-ED7BA268B887}" destId="{9CAFAA17-0A36-4507-B6E2-586A97EF9AF9}" srcOrd="0" destOrd="0" presId="urn:microsoft.com/office/officeart/2005/8/layout/hierarchy1"/>
    <dgm:cxn modelId="{211EF099-973E-4B2A-9CB7-9D47B4967028}" type="presParOf" srcId="{9CAFAA17-0A36-4507-B6E2-586A97EF9AF9}" destId="{DB513B8B-91D2-448F-B51E-AB4B136EAF0D}" srcOrd="0" destOrd="0" presId="urn:microsoft.com/office/officeart/2005/8/layout/hierarchy1"/>
    <dgm:cxn modelId="{AC9940A0-5BEB-476F-95C8-1215AE6A3CF7}" type="presParOf" srcId="{9CAFAA17-0A36-4507-B6E2-586A97EF9AF9}" destId="{14D17ADA-E71B-4DF9-9E1C-9E2C15A2C268}" srcOrd="1" destOrd="0" presId="urn:microsoft.com/office/officeart/2005/8/layout/hierarchy1"/>
    <dgm:cxn modelId="{67226E87-7498-40B5-BAC7-8BF1C57A675D}" type="presParOf" srcId="{F09580DA-44DF-4EFD-AC2A-ED7BA268B887}" destId="{904B9376-A747-44A1-B27C-FF34E1739BD2}" srcOrd="1" destOrd="0" presId="urn:microsoft.com/office/officeart/2005/8/layout/hierarchy1"/>
    <dgm:cxn modelId="{89B9AE9B-D14A-4F12-8FE7-5BD2112CF2E0}" type="presParOf" srcId="{26E24580-0D28-460C-BA4F-53156A896E2C}" destId="{4DC39D24-0D4B-4043-ACDE-1263F63E35D6}" srcOrd="2" destOrd="0" presId="urn:microsoft.com/office/officeart/2005/8/layout/hierarchy1"/>
    <dgm:cxn modelId="{545E29F0-5154-48B0-B06B-39ACC188F6E4}" type="presParOf" srcId="{26E24580-0D28-460C-BA4F-53156A896E2C}" destId="{F5F17771-F224-4244-860B-A2CC0F654FB3}" srcOrd="3" destOrd="0" presId="urn:microsoft.com/office/officeart/2005/8/layout/hierarchy1"/>
    <dgm:cxn modelId="{E7E0BBE8-0A2B-4805-AFBD-6816CC0B2880}" type="presParOf" srcId="{F5F17771-F224-4244-860B-A2CC0F654FB3}" destId="{082B1A9C-4F98-416B-91E7-033C5AECA686}" srcOrd="0" destOrd="0" presId="urn:microsoft.com/office/officeart/2005/8/layout/hierarchy1"/>
    <dgm:cxn modelId="{F8B48EE9-6108-4F23-A731-C48F5F0EDF67}" type="presParOf" srcId="{082B1A9C-4F98-416B-91E7-033C5AECA686}" destId="{2BFE7765-94DA-480F-8F70-1FB9C859C3E4}" srcOrd="0" destOrd="0" presId="urn:microsoft.com/office/officeart/2005/8/layout/hierarchy1"/>
    <dgm:cxn modelId="{5E09A95B-1962-4A4D-B3D8-05492B9C753B}" type="presParOf" srcId="{082B1A9C-4F98-416B-91E7-033C5AECA686}" destId="{940CCE38-6415-4C3D-A55C-9172881F8F41}" srcOrd="1" destOrd="0" presId="urn:microsoft.com/office/officeart/2005/8/layout/hierarchy1"/>
    <dgm:cxn modelId="{77C96A4F-1FDC-47B5-BFBC-383CC8C383C9}" type="presParOf" srcId="{F5F17771-F224-4244-860B-A2CC0F654FB3}" destId="{4B9BFA1A-54B1-470D-BA41-8FF71877FFF7}" srcOrd="1" destOrd="0" presId="urn:microsoft.com/office/officeart/2005/8/layout/hierarchy1"/>
    <dgm:cxn modelId="{1F8D88E0-3B39-41F9-8B59-C663F08D6F6B}" type="presParOf" srcId="{26E24580-0D28-460C-BA4F-53156A896E2C}" destId="{4B6CF869-CAF3-4B55-83CE-11E73E4FD31F}" srcOrd="4" destOrd="0" presId="urn:microsoft.com/office/officeart/2005/8/layout/hierarchy1"/>
    <dgm:cxn modelId="{11112739-BFAC-44D5-B1E8-6925D1EE3014}" type="presParOf" srcId="{26E24580-0D28-460C-BA4F-53156A896E2C}" destId="{7187E238-F3BB-4BB3-BB75-A71CB543D32E}" srcOrd="5" destOrd="0" presId="urn:microsoft.com/office/officeart/2005/8/layout/hierarchy1"/>
    <dgm:cxn modelId="{6DB592EF-C725-4E1F-B389-74FC18AB2218}" type="presParOf" srcId="{7187E238-F3BB-4BB3-BB75-A71CB543D32E}" destId="{BD3FE071-7F27-4CCA-B70F-A2FABF01F55A}" srcOrd="0" destOrd="0" presId="urn:microsoft.com/office/officeart/2005/8/layout/hierarchy1"/>
    <dgm:cxn modelId="{4A2BE70F-68E9-4A09-A563-9BAB697548D6}" type="presParOf" srcId="{BD3FE071-7F27-4CCA-B70F-A2FABF01F55A}" destId="{DAB2EAA6-AE9F-4051-84D1-F5AB8AD9A109}" srcOrd="0" destOrd="0" presId="urn:microsoft.com/office/officeart/2005/8/layout/hierarchy1"/>
    <dgm:cxn modelId="{7F2E8D61-E3F9-4BC1-92EA-59C01F5B5031}" type="presParOf" srcId="{BD3FE071-7F27-4CCA-B70F-A2FABF01F55A}" destId="{BF5C6D97-FB84-460A-BC7D-F1F0F5170BB3}" srcOrd="1" destOrd="0" presId="urn:microsoft.com/office/officeart/2005/8/layout/hierarchy1"/>
    <dgm:cxn modelId="{41018BA7-9A1E-489D-A904-F928FBA7FA8C}" type="presParOf" srcId="{7187E238-F3BB-4BB3-BB75-A71CB543D32E}" destId="{AA7918BE-7E78-4692-893C-711959063F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B6C7254-6D9C-4407-BF36-3D5814A8EDD5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795A4B-4CD1-4FD1-8891-723D2367B91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коккоидты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құрылымның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функционалды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морфологиялық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бірдей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жасушаларының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қатарынан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тұратын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жіпшелер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тізбектер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dirty="0"/>
        </a:p>
      </dgm:t>
    </dgm:pt>
    <dgm:pt modelId="{5E4B7F2B-3ED0-4AB0-ADFE-831DD31CA048}" type="parTrans" cxnId="{046A922C-0667-43AD-ADAF-0010A9686931}">
      <dgm:prSet/>
      <dgm:spPr/>
      <dgm:t>
        <a:bodyPr/>
        <a:lstStyle/>
        <a:p>
          <a:endParaRPr lang="ru-RU" sz="2200"/>
        </a:p>
      </dgm:t>
    </dgm:pt>
    <dgm:pt modelId="{00BB9009-DC04-44F1-866E-937D9D38CDCA}" type="sibTrans" cxnId="{046A922C-0667-43AD-ADAF-0010A9686931}">
      <dgm:prSet/>
      <dgm:spPr/>
      <dgm:t>
        <a:bodyPr/>
        <a:lstStyle/>
        <a:p>
          <a:endParaRPr lang="ru-RU" sz="2200"/>
        </a:p>
      </dgm:t>
    </dgm:pt>
    <dgm:pt modelId="{90E3CE7E-E52A-471A-B7B4-0BEA60AE0B1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Ұзындығы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бойынша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жіптер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қысқа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тармақталмаған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біркелкі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ұшына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жіңішке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жіпшелерінде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басқа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өлшемдегі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жасушалардың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болуымен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сипатталады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dirty="0"/>
        </a:p>
      </dgm:t>
    </dgm:pt>
    <dgm:pt modelId="{CAA5E00A-3A3E-4D95-855C-A418E888673E}" type="parTrans" cxnId="{DFBFA476-E21F-4CEC-AEB4-81274FDE4A56}">
      <dgm:prSet/>
      <dgm:spPr/>
      <dgm:t>
        <a:bodyPr/>
        <a:lstStyle/>
        <a:p>
          <a:endParaRPr lang="ru-RU" sz="2200"/>
        </a:p>
      </dgm:t>
    </dgm:pt>
    <dgm:pt modelId="{0EF9D0DD-E774-477D-A797-C78828FC6332}" type="sibTrans" cxnId="{DFBFA476-E21F-4CEC-AEB4-81274FDE4A56}">
      <dgm:prSet/>
      <dgm:spPr/>
      <dgm:t>
        <a:bodyPr/>
        <a:lstStyle/>
        <a:p>
          <a:endParaRPr lang="ru-RU" sz="2200"/>
        </a:p>
      </dgm:t>
    </dgm:pt>
    <dgm:pt modelId="{7EF1F9BD-5A11-4859-8BEB-C968EDCEF6D5}" type="pres">
      <dgm:prSet presAssocID="{4B6C7254-6D9C-4407-BF36-3D5814A8EDD5}" presName="Name0" presStyleCnt="0">
        <dgm:presLayoutVars>
          <dgm:dir/>
          <dgm:animLvl val="lvl"/>
          <dgm:resizeHandles val="exact"/>
        </dgm:presLayoutVars>
      </dgm:prSet>
      <dgm:spPr/>
    </dgm:pt>
    <dgm:pt modelId="{DE5B4DE5-DB3E-48BD-BC40-2C5C036347F2}" type="pres">
      <dgm:prSet presAssocID="{90E3CE7E-E52A-471A-B7B4-0BEA60AE0B1E}" presName="boxAndChildren" presStyleCnt="0"/>
      <dgm:spPr/>
    </dgm:pt>
    <dgm:pt modelId="{16AB0787-CB8E-415A-9DD2-1E8815685922}" type="pres">
      <dgm:prSet presAssocID="{90E3CE7E-E52A-471A-B7B4-0BEA60AE0B1E}" presName="parentTextBox" presStyleLbl="node1" presStyleIdx="0" presStyleCnt="2"/>
      <dgm:spPr/>
    </dgm:pt>
    <dgm:pt modelId="{661C7AA1-1BBC-429C-AE66-CE30DCBE5993}" type="pres">
      <dgm:prSet presAssocID="{00BB9009-DC04-44F1-866E-937D9D38CDCA}" presName="sp" presStyleCnt="0"/>
      <dgm:spPr/>
    </dgm:pt>
    <dgm:pt modelId="{F1F2B177-D66D-46D1-829D-66C9AA46C4F1}" type="pres">
      <dgm:prSet presAssocID="{8E795A4B-4CD1-4FD1-8891-723D2367B913}" presName="arrowAndChildren" presStyleCnt="0"/>
      <dgm:spPr/>
    </dgm:pt>
    <dgm:pt modelId="{D29BBB32-E436-49A7-A288-6D15BC6BEFFC}" type="pres">
      <dgm:prSet presAssocID="{8E795A4B-4CD1-4FD1-8891-723D2367B913}" presName="parentTextArrow" presStyleLbl="node1" presStyleIdx="1" presStyleCnt="2" custLinFactNeighborY="-1354"/>
      <dgm:spPr/>
    </dgm:pt>
  </dgm:ptLst>
  <dgm:cxnLst>
    <dgm:cxn modelId="{046A922C-0667-43AD-ADAF-0010A9686931}" srcId="{4B6C7254-6D9C-4407-BF36-3D5814A8EDD5}" destId="{8E795A4B-4CD1-4FD1-8891-723D2367B913}" srcOrd="0" destOrd="0" parTransId="{5E4B7F2B-3ED0-4AB0-ADFE-831DD31CA048}" sibTransId="{00BB9009-DC04-44F1-866E-937D9D38CDCA}"/>
    <dgm:cxn modelId="{DFBFA476-E21F-4CEC-AEB4-81274FDE4A56}" srcId="{4B6C7254-6D9C-4407-BF36-3D5814A8EDD5}" destId="{90E3CE7E-E52A-471A-B7B4-0BEA60AE0B1E}" srcOrd="1" destOrd="0" parTransId="{CAA5E00A-3A3E-4D95-855C-A418E888673E}" sibTransId="{0EF9D0DD-E774-477D-A797-C78828FC6332}"/>
    <dgm:cxn modelId="{10DDA3A1-180F-4D1C-99E7-FAB0433BD988}" type="presOf" srcId="{8E795A4B-4CD1-4FD1-8891-723D2367B913}" destId="{D29BBB32-E436-49A7-A288-6D15BC6BEFFC}" srcOrd="0" destOrd="0" presId="urn:microsoft.com/office/officeart/2005/8/layout/process4"/>
    <dgm:cxn modelId="{532EBAC2-CECE-410E-BC53-4EA2E792427B}" type="presOf" srcId="{90E3CE7E-E52A-471A-B7B4-0BEA60AE0B1E}" destId="{16AB0787-CB8E-415A-9DD2-1E8815685922}" srcOrd="0" destOrd="0" presId="urn:microsoft.com/office/officeart/2005/8/layout/process4"/>
    <dgm:cxn modelId="{027601F4-EF2D-47A3-99B0-1E038CC4F572}" type="presOf" srcId="{4B6C7254-6D9C-4407-BF36-3D5814A8EDD5}" destId="{7EF1F9BD-5A11-4859-8BEB-C968EDCEF6D5}" srcOrd="0" destOrd="0" presId="urn:microsoft.com/office/officeart/2005/8/layout/process4"/>
    <dgm:cxn modelId="{FC0E413D-9BF4-4647-A9FE-F5079E60ED85}" type="presParOf" srcId="{7EF1F9BD-5A11-4859-8BEB-C968EDCEF6D5}" destId="{DE5B4DE5-DB3E-48BD-BC40-2C5C036347F2}" srcOrd="0" destOrd="0" presId="urn:microsoft.com/office/officeart/2005/8/layout/process4"/>
    <dgm:cxn modelId="{FCE3C648-72C8-4080-BE0C-E9F5A5098345}" type="presParOf" srcId="{DE5B4DE5-DB3E-48BD-BC40-2C5C036347F2}" destId="{16AB0787-CB8E-415A-9DD2-1E8815685922}" srcOrd="0" destOrd="0" presId="urn:microsoft.com/office/officeart/2005/8/layout/process4"/>
    <dgm:cxn modelId="{A7E5A1C0-0F5E-46AD-B316-D2D261E292BB}" type="presParOf" srcId="{7EF1F9BD-5A11-4859-8BEB-C968EDCEF6D5}" destId="{661C7AA1-1BBC-429C-AE66-CE30DCBE5993}" srcOrd="1" destOrd="0" presId="urn:microsoft.com/office/officeart/2005/8/layout/process4"/>
    <dgm:cxn modelId="{55D94A6F-E77C-4362-A579-2AFBAF4F1E17}" type="presParOf" srcId="{7EF1F9BD-5A11-4859-8BEB-C968EDCEF6D5}" destId="{F1F2B177-D66D-46D1-829D-66C9AA46C4F1}" srcOrd="2" destOrd="0" presId="urn:microsoft.com/office/officeart/2005/8/layout/process4"/>
    <dgm:cxn modelId="{7C6DEB79-2BAF-403A-9746-149E9F71C60C}" type="presParOf" srcId="{F1F2B177-D66D-46D1-829D-66C9AA46C4F1}" destId="{D29BBB32-E436-49A7-A288-6D15BC6BEF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CF91CE-0F42-4DC5-8C3D-88E1B2A1ACFD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E7DE8FF1-AA4A-4CB4-B8CE-1D42EA8FE934}">
      <dgm:prSet phldrT="[Текст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CPM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қалыңдығы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6-10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құрайды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ұйымдастырылу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ерекшеліктері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бойынша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басқа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ағзалардың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көпшілігінің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плазмалеммасына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ұқсас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тек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онымен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қамтылған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жасушаларына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алмайды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81609F2E-22FD-4BB3-A472-E426A44BF86E}" type="parTrans" cxnId="{18954346-2210-4EA4-8F98-C69A1DDF45CE}">
      <dgm:prSet/>
      <dgm:spPr/>
      <dgm:t>
        <a:bodyPr/>
        <a:lstStyle/>
        <a:p>
          <a:endParaRPr lang="ru-RU"/>
        </a:p>
      </dgm:t>
    </dgm:pt>
    <dgm:pt modelId="{76E378BA-2F6F-4BB8-9D33-1B1FCD6309AB}" type="sibTrans" cxnId="{18954346-2210-4EA4-8F98-C69A1DDF45C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0806CB4-ADD5-44DE-A0EF-0C9F458D399A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пішінін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ұйымдастыруға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оны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қолайсыз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әсерлерден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қорғауға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арнайы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жамылғылар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жауап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плазмалеммадан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басқа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көптеген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62989B03-BD68-4711-B693-892BAD905320}" type="parTrans" cxnId="{9C7F5D2F-45F4-4FA4-9507-5203A973CE72}">
      <dgm:prSet/>
      <dgm:spPr/>
      <dgm:t>
        <a:bodyPr/>
        <a:lstStyle/>
        <a:p>
          <a:endParaRPr lang="ru-RU"/>
        </a:p>
      </dgm:t>
    </dgm:pt>
    <dgm:pt modelId="{A23CDDC3-79DB-4C05-BC8D-3C9F7287F805}" type="sibTrans" cxnId="{9C7F5D2F-45F4-4FA4-9507-5203A973CE72}">
      <dgm:prSet/>
      <dgm:spPr/>
      <dgm:t>
        <a:bodyPr/>
        <a:lstStyle/>
        <a:p>
          <a:endParaRPr lang="ru-RU"/>
        </a:p>
      </dgm:t>
    </dgm:pt>
    <dgm:pt modelId="{B473E414-18FF-4ED4-BFA4-A3A62D3FA177}" type="pres">
      <dgm:prSet presAssocID="{61CF91CE-0F42-4DC5-8C3D-88E1B2A1ACFD}" presName="linearFlow" presStyleCnt="0">
        <dgm:presLayoutVars>
          <dgm:resizeHandles val="exact"/>
        </dgm:presLayoutVars>
      </dgm:prSet>
      <dgm:spPr/>
    </dgm:pt>
    <dgm:pt modelId="{ED50A97D-54EF-4560-B876-017BAA6D80EE}" type="pres">
      <dgm:prSet presAssocID="{E7DE8FF1-AA4A-4CB4-B8CE-1D42EA8FE934}" presName="node" presStyleLbl="node1" presStyleIdx="0" presStyleCnt="2" custScaleX="154658">
        <dgm:presLayoutVars>
          <dgm:bulletEnabled val="1"/>
        </dgm:presLayoutVars>
      </dgm:prSet>
      <dgm:spPr/>
    </dgm:pt>
    <dgm:pt modelId="{10ED1C70-7865-43D8-97DB-9FD86BB1C0AC}" type="pres">
      <dgm:prSet presAssocID="{76E378BA-2F6F-4BB8-9D33-1B1FCD6309AB}" presName="sibTrans" presStyleLbl="sibTrans2D1" presStyleIdx="0" presStyleCnt="1"/>
      <dgm:spPr/>
    </dgm:pt>
    <dgm:pt modelId="{12312B69-8E8E-4AA9-B64A-0DDB7FC0197F}" type="pres">
      <dgm:prSet presAssocID="{76E378BA-2F6F-4BB8-9D33-1B1FCD6309AB}" presName="connectorText" presStyleLbl="sibTrans2D1" presStyleIdx="0" presStyleCnt="1"/>
      <dgm:spPr/>
    </dgm:pt>
    <dgm:pt modelId="{6A6E26F8-E80C-4B8E-8347-AD5D43AB19C8}" type="pres">
      <dgm:prSet presAssocID="{60806CB4-ADD5-44DE-A0EF-0C9F458D399A}" presName="node" presStyleLbl="node1" presStyleIdx="1" presStyleCnt="2" custScaleX="154658">
        <dgm:presLayoutVars>
          <dgm:bulletEnabled val="1"/>
        </dgm:presLayoutVars>
      </dgm:prSet>
      <dgm:spPr/>
    </dgm:pt>
  </dgm:ptLst>
  <dgm:cxnLst>
    <dgm:cxn modelId="{73160B00-5D7B-4801-B971-8519430F46B2}" type="presOf" srcId="{60806CB4-ADD5-44DE-A0EF-0C9F458D399A}" destId="{6A6E26F8-E80C-4B8E-8347-AD5D43AB19C8}" srcOrd="0" destOrd="0" presId="urn:microsoft.com/office/officeart/2005/8/layout/process2"/>
    <dgm:cxn modelId="{88F53E0A-982D-4E33-828B-093DA9DFEAC5}" type="presOf" srcId="{61CF91CE-0F42-4DC5-8C3D-88E1B2A1ACFD}" destId="{B473E414-18FF-4ED4-BFA4-A3A62D3FA177}" srcOrd="0" destOrd="0" presId="urn:microsoft.com/office/officeart/2005/8/layout/process2"/>
    <dgm:cxn modelId="{355A0916-6C60-45A1-A98B-45206D063513}" type="presOf" srcId="{E7DE8FF1-AA4A-4CB4-B8CE-1D42EA8FE934}" destId="{ED50A97D-54EF-4560-B876-017BAA6D80EE}" srcOrd="0" destOrd="0" presId="urn:microsoft.com/office/officeart/2005/8/layout/process2"/>
    <dgm:cxn modelId="{9C7F5D2F-45F4-4FA4-9507-5203A973CE72}" srcId="{61CF91CE-0F42-4DC5-8C3D-88E1B2A1ACFD}" destId="{60806CB4-ADD5-44DE-A0EF-0C9F458D399A}" srcOrd="1" destOrd="0" parTransId="{62989B03-BD68-4711-B693-892BAD905320}" sibTransId="{A23CDDC3-79DB-4C05-BC8D-3C9F7287F805}"/>
    <dgm:cxn modelId="{18954346-2210-4EA4-8F98-C69A1DDF45CE}" srcId="{61CF91CE-0F42-4DC5-8C3D-88E1B2A1ACFD}" destId="{E7DE8FF1-AA4A-4CB4-B8CE-1D42EA8FE934}" srcOrd="0" destOrd="0" parTransId="{81609F2E-22FD-4BB3-A472-E426A44BF86E}" sibTransId="{76E378BA-2F6F-4BB8-9D33-1B1FCD6309AB}"/>
    <dgm:cxn modelId="{A89AD8E6-BA23-4E49-B6B8-CDB1EDB66AA1}" type="presOf" srcId="{76E378BA-2F6F-4BB8-9D33-1B1FCD6309AB}" destId="{10ED1C70-7865-43D8-97DB-9FD86BB1C0AC}" srcOrd="0" destOrd="0" presId="urn:microsoft.com/office/officeart/2005/8/layout/process2"/>
    <dgm:cxn modelId="{4FAF86EE-C86F-4EA0-B9E6-FFCA851D91A0}" type="presOf" srcId="{76E378BA-2F6F-4BB8-9D33-1B1FCD6309AB}" destId="{12312B69-8E8E-4AA9-B64A-0DDB7FC0197F}" srcOrd="1" destOrd="0" presId="urn:microsoft.com/office/officeart/2005/8/layout/process2"/>
    <dgm:cxn modelId="{45898BE5-CC47-473D-805B-2956EF86A9FD}" type="presParOf" srcId="{B473E414-18FF-4ED4-BFA4-A3A62D3FA177}" destId="{ED50A97D-54EF-4560-B876-017BAA6D80EE}" srcOrd="0" destOrd="0" presId="urn:microsoft.com/office/officeart/2005/8/layout/process2"/>
    <dgm:cxn modelId="{A792F5AB-CF06-4F69-B2A4-03EFE58E7112}" type="presParOf" srcId="{B473E414-18FF-4ED4-BFA4-A3A62D3FA177}" destId="{10ED1C70-7865-43D8-97DB-9FD86BB1C0AC}" srcOrd="1" destOrd="0" presId="urn:microsoft.com/office/officeart/2005/8/layout/process2"/>
    <dgm:cxn modelId="{63A4CB8B-D2CF-48BA-A00C-345B3E33E56D}" type="presParOf" srcId="{10ED1C70-7865-43D8-97DB-9FD86BB1C0AC}" destId="{12312B69-8E8E-4AA9-B64A-0DDB7FC0197F}" srcOrd="0" destOrd="0" presId="urn:microsoft.com/office/officeart/2005/8/layout/process2"/>
    <dgm:cxn modelId="{637B3880-3BE3-49CF-88BF-F7E3894839A9}" type="presParOf" srcId="{B473E414-18FF-4ED4-BFA4-A3A62D3FA177}" destId="{6A6E26F8-E80C-4B8E-8347-AD5D43AB19C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81FE9-1F9C-44E1-B893-83E167DD3BE8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970959-D17C-4C39-8B5B-90AC90DA9EBF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Фототрофты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микроорганизмдердің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дақылдары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шикізат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:</a:t>
          </a:r>
          <a:endParaRPr lang="ru-RU" sz="2000" dirty="0"/>
        </a:p>
      </dgm:t>
    </dgm:pt>
    <dgm:pt modelId="{45482931-0B52-4FE4-B1A0-CCD59C58CD0F}" type="parTrans" cxnId="{16A17B10-DFF8-4DA9-8D80-67247CE33929}">
      <dgm:prSet/>
      <dgm:spPr/>
      <dgm:t>
        <a:bodyPr/>
        <a:lstStyle/>
        <a:p>
          <a:endParaRPr lang="ru-RU" sz="1900"/>
        </a:p>
      </dgm:t>
    </dgm:pt>
    <dgm:pt modelId="{BB40A752-63B9-4967-A556-D8FDD68D9CE8}" type="sibTrans" cxnId="{16A17B10-DFF8-4DA9-8D80-67247CE33929}">
      <dgm:prSet/>
      <dgm:spPr/>
      <dgm:t>
        <a:bodyPr/>
        <a:lstStyle/>
        <a:p>
          <a:endParaRPr lang="ru-RU" sz="1900"/>
        </a:p>
      </dgm:t>
    </dgm:pt>
    <dgm:pt modelId="{9525D86E-CF68-49BA-80C8-264E2A9E8951}">
      <dgm:prSet phldrT="[Текст]" custT="1"/>
      <dgm:spPr/>
      <dgm:t>
        <a:bodyPr/>
        <a:lstStyle/>
        <a:p>
          <a:r>
            <a:rPr lang="ru-RU" sz="1800" dirty="0" err="1"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белсенді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заттарды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тағамдық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қоспаларды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биоотын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биотыңайтқыштарды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алу</a:t>
          </a:r>
          <a:endParaRPr lang="ru-RU" sz="1800" dirty="0"/>
        </a:p>
      </dgm:t>
    </dgm:pt>
    <dgm:pt modelId="{0F841E9E-AF00-4353-A39A-FCAA36C7901C}" type="parTrans" cxnId="{23A1CCE7-FF0C-436F-BBDF-537F2329ABB6}">
      <dgm:prSet/>
      <dgm:spPr/>
      <dgm:t>
        <a:bodyPr/>
        <a:lstStyle/>
        <a:p>
          <a:endParaRPr lang="ru-RU" sz="1900"/>
        </a:p>
      </dgm:t>
    </dgm:pt>
    <dgm:pt modelId="{F1E20072-E6C4-4703-9C30-2D1E89AF050F}" type="sibTrans" cxnId="{23A1CCE7-FF0C-436F-BBDF-537F2329ABB6}">
      <dgm:prSet/>
      <dgm:spPr/>
      <dgm:t>
        <a:bodyPr/>
        <a:lstStyle/>
        <a:p>
          <a:endParaRPr lang="ru-RU" sz="1900"/>
        </a:p>
      </dgm:t>
    </dgm:pt>
    <dgm:pt modelId="{53991AB0-12B2-45BD-AE50-710A9B00ADD8}">
      <dgm:prSet phldrT="[Текст]" custT="1"/>
      <dgm:spPr/>
      <dgm:t>
        <a:bodyPr/>
        <a:lstStyle/>
        <a:p>
          <a:r>
            <a:rPr lang="ru-RU" sz="1900" dirty="0" err="1">
              <a:latin typeface="Times New Roman" pitchFamily="18" charset="0"/>
              <a:cs typeface="Times New Roman" pitchFamily="18" charset="0"/>
            </a:rPr>
            <a:t>Биотестілеу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биоиндикация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биоремедиация</a:t>
          </a:r>
          <a:endParaRPr lang="ru-RU" sz="1900" dirty="0"/>
        </a:p>
      </dgm:t>
    </dgm:pt>
    <dgm:pt modelId="{A93CB8E5-09AA-4825-B983-9EC6BDA0BEB3}" type="parTrans" cxnId="{1FDBCA5D-651F-4182-9796-CCE6ED35B3E9}">
      <dgm:prSet/>
      <dgm:spPr/>
      <dgm:t>
        <a:bodyPr/>
        <a:lstStyle/>
        <a:p>
          <a:endParaRPr lang="ru-RU" sz="1900"/>
        </a:p>
      </dgm:t>
    </dgm:pt>
    <dgm:pt modelId="{C64942DC-83EA-44D6-BBE1-88C1F11F03C4}" type="sibTrans" cxnId="{1FDBCA5D-651F-4182-9796-CCE6ED35B3E9}">
      <dgm:prSet/>
      <dgm:spPr/>
      <dgm:t>
        <a:bodyPr/>
        <a:lstStyle/>
        <a:p>
          <a:endParaRPr lang="ru-RU" sz="1900"/>
        </a:p>
      </dgm:t>
    </dgm:pt>
    <dgm:pt modelId="{D160E157-7D39-422A-B5D2-55528F6403C7}">
      <dgm:prSet phldrT="[Текст]" custT="1"/>
      <dgm:spPr/>
      <dgm:t>
        <a:bodyPr/>
        <a:lstStyle/>
        <a:p>
          <a:r>
            <a:rPr lang="ru-RU" sz="1900" dirty="0" err="1">
              <a:latin typeface="Times New Roman" pitchFamily="18" charset="0"/>
              <a:cs typeface="Times New Roman" pitchFamily="18" charset="0"/>
            </a:rPr>
            <a:t>Техногенді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бұзылған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қоршаған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орта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объектілерін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қалпына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келтіру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(рекультивация)</a:t>
          </a:r>
          <a:endParaRPr lang="ru-RU" sz="1900" dirty="0"/>
        </a:p>
      </dgm:t>
    </dgm:pt>
    <dgm:pt modelId="{2106F264-072B-4699-AE00-5525408D1946}" type="parTrans" cxnId="{5894C5CD-90E0-4025-8992-FF3355E7DCA9}">
      <dgm:prSet/>
      <dgm:spPr/>
      <dgm:t>
        <a:bodyPr/>
        <a:lstStyle/>
        <a:p>
          <a:endParaRPr lang="ru-RU" sz="1900"/>
        </a:p>
      </dgm:t>
    </dgm:pt>
    <dgm:pt modelId="{ACA9894A-F4C9-4D8B-893D-8851933D818E}" type="sibTrans" cxnId="{5894C5CD-90E0-4025-8992-FF3355E7DCA9}">
      <dgm:prSet/>
      <dgm:spPr/>
      <dgm:t>
        <a:bodyPr/>
        <a:lstStyle/>
        <a:p>
          <a:endParaRPr lang="ru-RU" sz="1900"/>
        </a:p>
      </dgm:t>
    </dgm:pt>
    <dgm:pt modelId="{F3AEBB8A-8BC0-4ABD-BFB3-047159F42612}" type="pres">
      <dgm:prSet presAssocID="{F6D81FE9-1F9C-44E1-B893-83E167DD3B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67532A-790D-4B71-8FA6-091DB553FF19}" type="pres">
      <dgm:prSet presAssocID="{1F970959-D17C-4C39-8B5B-90AC90DA9EBF}" presName="root" presStyleCnt="0"/>
      <dgm:spPr/>
    </dgm:pt>
    <dgm:pt modelId="{458F3AEF-9908-4F68-934A-FFF8C1F9AE54}" type="pres">
      <dgm:prSet presAssocID="{1F970959-D17C-4C39-8B5B-90AC90DA9EBF}" presName="rootComposite" presStyleCnt="0"/>
      <dgm:spPr/>
    </dgm:pt>
    <dgm:pt modelId="{4A518ED6-925E-48B5-B67B-B671F2A5CF8F}" type="pres">
      <dgm:prSet presAssocID="{1F970959-D17C-4C39-8B5B-90AC90DA9EBF}" presName="rootText" presStyleLbl="node1" presStyleIdx="0" presStyleCnt="1" custScaleX="588342"/>
      <dgm:spPr/>
    </dgm:pt>
    <dgm:pt modelId="{875327F5-795C-4E62-BDDB-BFF94EFA03B1}" type="pres">
      <dgm:prSet presAssocID="{1F970959-D17C-4C39-8B5B-90AC90DA9EBF}" presName="rootConnector" presStyleLbl="node1" presStyleIdx="0" presStyleCnt="1"/>
      <dgm:spPr/>
    </dgm:pt>
    <dgm:pt modelId="{C9690717-51AA-4947-889C-4D4DF929C05B}" type="pres">
      <dgm:prSet presAssocID="{1F970959-D17C-4C39-8B5B-90AC90DA9EBF}" presName="childShape" presStyleCnt="0"/>
      <dgm:spPr/>
    </dgm:pt>
    <dgm:pt modelId="{4A644FA7-7A02-40A9-B922-BD6770F840E1}" type="pres">
      <dgm:prSet presAssocID="{0F841E9E-AF00-4353-A39A-FCAA36C7901C}" presName="Name13" presStyleLbl="parChTrans1D2" presStyleIdx="0" presStyleCnt="3"/>
      <dgm:spPr/>
    </dgm:pt>
    <dgm:pt modelId="{F55AAE86-EDA7-4B26-BDA1-F099FBB168B6}" type="pres">
      <dgm:prSet presAssocID="{9525D86E-CF68-49BA-80C8-264E2A9E8951}" presName="childText" presStyleLbl="bgAcc1" presStyleIdx="0" presStyleCnt="3" custScaleX="568628">
        <dgm:presLayoutVars>
          <dgm:bulletEnabled val="1"/>
        </dgm:presLayoutVars>
      </dgm:prSet>
      <dgm:spPr/>
    </dgm:pt>
    <dgm:pt modelId="{A72A5F48-3B93-465C-824B-ADD59E32109F}" type="pres">
      <dgm:prSet presAssocID="{A93CB8E5-09AA-4825-B983-9EC6BDA0BEB3}" presName="Name13" presStyleLbl="parChTrans1D2" presStyleIdx="1" presStyleCnt="3"/>
      <dgm:spPr/>
    </dgm:pt>
    <dgm:pt modelId="{F65E0103-665D-4A06-896A-A4E0D0ADAB1B}" type="pres">
      <dgm:prSet presAssocID="{53991AB0-12B2-45BD-AE50-710A9B00ADD8}" presName="childText" presStyleLbl="bgAcc1" presStyleIdx="1" presStyleCnt="3" custScaleX="568628">
        <dgm:presLayoutVars>
          <dgm:bulletEnabled val="1"/>
        </dgm:presLayoutVars>
      </dgm:prSet>
      <dgm:spPr/>
    </dgm:pt>
    <dgm:pt modelId="{CA91CE25-27CB-49F4-91DA-8000B8B9F768}" type="pres">
      <dgm:prSet presAssocID="{2106F264-072B-4699-AE00-5525408D1946}" presName="Name13" presStyleLbl="parChTrans1D2" presStyleIdx="2" presStyleCnt="3"/>
      <dgm:spPr/>
    </dgm:pt>
    <dgm:pt modelId="{17D7BB2D-D34A-4766-94D3-49CA73B8FA73}" type="pres">
      <dgm:prSet presAssocID="{D160E157-7D39-422A-B5D2-55528F6403C7}" presName="childText" presStyleLbl="bgAcc1" presStyleIdx="2" presStyleCnt="3" custScaleX="568628">
        <dgm:presLayoutVars>
          <dgm:bulletEnabled val="1"/>
        </dgm:presLayoutVars>
      </dgm:prSet>
      <dgm:spPr/>
    </dgm:pt>
  </dgm:ptLst>
  <dgm:cxnLst>
    <dgm:cxn modelId="{53BF4208-AC07-491A-8B9B-218812683046}" type="presOf" srcId="{9525D86E-CF68-49BA-80C8-264E2A9E8951}" destId="{F55AAE86-EDA7-4B26-BDA1-F099FBB168B6}" srcOrd="0" destOrd="0" presId="urn:microsoft.com/office/officeart/2005/8/layout/hierarchy3"/>
    <dgm:cxn modelId="{16A17B10-DFF8-4DA9-8D80-67247CE33929}" srcId="{F6D81FE9-1F9C-44E1-B893-83E167DD3BE8}" destId="{1F970959-D17C-4C39-8B5B-90AC90DA9EBF}" srcOrd="0" destOrd="0" parTransId="{45482931-0B52-4FE4-B1A0-CCD59C58CD0F}" sibTransId="{BB40A752-63B9-4967-A556-D8FDD68D9CE8}"/>
    <dgm:cxn modelId="{9AA6CF38-7A72-4B67-806D-DA341A6BF0DE}" type="presOf" srcId="{A93CB8E5-09AA-4825-B983-9EC6BDA0BEB3}" destId="{A72A5F48-3B93-465C-824B-ADD59E32109F}" srcOrd="0" destOrd="0" presId="urn:microsoft.com/office/officeart/2005/8/layout/hierarchy3"/>
    <dgm:cxn modelId="{1FDBCA5D-651F-4182-9796-CCE6ED35B3E9}" srcId="{1F970959-D17C-4C39-8B5B-90AC90DA9EBF}" destId="{53991AB0-12B2-45BD-AE50-710A9B00ADD8}" srcOrd="1" destOrd="0" parTransId="{A93CB8E5-09AA-4825-B983-9EC6BDA0BEB3}" sibTransId="{C64942DC-83EA-44D6-BBE1-88C1F11F03C4}"/>
    <dgm:cxn modelId="{04921A5E-2C8C-49EA-B497-B7C92CB2FB31}" type="presOf" srcId="{2106F264-072B-4699-AE00-5525408D1946}" destId="{CA91CE25-27CB-49F4-91DA-8000B8B9F768}" srcOrd="0" destOrd="0" presId="urn:microsoft.com/office/officeart/2005/8/layout/hierarchy3"/>
    <dgm:cxn modelId="{092B796F-5C15-4927-A798-0B147C692377}" type="presOf" srcId="{F6D81FE9-1F9C-44E1-B893-83E167DD3BE8}" destId="{F3AEBB8A-8BC0-4ABD-BFB3-047159F42612}" srcOrd="0" destOrd="0" presId="urn:microsoft.com/office/officeart/2005/8/layout/hierarchy3"/>
    <dgm:cxn modelId="{5CC249A4-FEDD-41E5-8BB0-1D93EE229900}" type="presOf" srcId="{1F970959-D17C-4C39-8B5B-90AC90DA9EBF}" destId="{875327F5-795C-4E62-BDDB-BFF94EFA03B1}" srcOrd="1" destOrd="0" presId="urn:microsoft.com/office/officeart/2005/8/layout/hierarchy3"/>
    <dgm:cxn modelId="{1DBB1EAC-E850-47DD-B535-73E3A7A09846}" type="presOf" srcId="{1F970959-D17C-4C39-8B5B-90AC90DA9EBF}" destId="{4A518ED6-925E-48B5-B67B-B671F2A5CF8F}" srcOrd="0" destOrd="0" presId="urn:microsoft.com/office/officeart/2005/8/layout/hierarchy3"/>
    <dgm:cxn modelId="{4EB943CA-F209-4F4C-95DA-CE14BDBF2461}" type="presOf" srcId="{0F841E9E-AF00-4353-A39A-FCAA36C7901C}" destId="{4A644FA7-7A02-40A9-B922-BD6770F840E1}" srcOrd="0" destOrd="0" presId="urn:microsoft.com/office/officeart/2005/8/layout/hierarchy3"/>
    <dgm:cxn modelId="{5894C5CD-90E0-4025-8992-FF3355E7DCA9}" srcId="{1F970959-D17C-4C39-8B5B-90AC90DA9EBF}" destId="{D160E157-7D39-422A-B5D2-55528F6403C7}" srcOrd="2" destOrd="0" parTransId="{2106F264-072B-4699-AE00-5525408D1946}" sibTransId="{ACA9894A-F4C9-4D8B-893D-8851933D818E}"/>
    <dgm:cxn modelId="{637341DF-AD17-4047-B145-D36619F60922}" type="presOf" srcId="{D160E157-7D39-422A-B5D2-55528F6403C7}" destId="{17D7BB2D-D34A-4766-94D3-49CA73B8FA73}" srcOrd="0" destOrd="0" presId="urn:microsoft.com/office/officeart/2005/8/layout/hierarchy3"/>
    <dgm:cxn modelId="{23A1CCE7-FF0C-436F-BBDF-537F2329ABB6}" srcId="{1F970959-D17C-4C39-8B5B-90AC90DA9EBF}" destId="{9525D86E-CF68-49BA-80C8-264E2A9E8951}" srcOrd="0" destOrd="0" parTransId="{0F841E9E-AF00-4353-A39A-FCAA36C7901C}" sibTransId="{F1E20072-E6C4-4703-9C30-2D1E89AF050F}"/>
    <dgm:cxn modelId="{7E074CF7-8181-4B44-A237-479A8B95481E}" type="presOf" srcId="{53991AB0-12B2-45BD-AE50-710A9B00ADD8}" destId="{F65E0103-665D-4A06-896A-A4E0D0ADAB1B}" srcOrd="0" destOrd="0" presId="urn:microsoft.com/office/officeart/2005/8/layout/hierarchy3"/>
    <dgm:cxn modelId="{9937E2F5-A328-4036-979B-C9DF3937015C}" type="presParOf" srcId="{F3AEBB8A-8BC0-4ABD-BFB3-047159F42612}" destId="{1F67532A-790D-4B71-8FA6-091DB553FF19}" srcOrd="0" destOrd="0" presId="urn:microsoft.com/office/officeart/2005/8/layout/hierarchy3"/>
    <dgm:cxn modelId="{655EE258-1448-4B75-9A69-FF7052144C28}" type="presParOf" srcId="{1F67532A-790D-4B71-8FA6-091DB553FF19}" destId="{458F3AEF-9908-4F68-934A-FFF8C1F9AE54}" srcOrd="0" destOrd="0" presId="urn:microsoft.com/office/officeart/2005/8/layout/hierarchy3"/>
    <dgm:cxn modelId="{C378D9B2-AFA9-45C5-A2F5-4CA246255643}" type="presParOf" srcId="{458F3AEF-9908-4F68-934A-FFF8C1F9AE54}" destId="{4A518ED6-925E-48B5-B67B-B671F2A5CF8F}" srcOrd="0" destOrd="0" presId="urn:microsoft.com/office/officeart/2005/8/layout/hierarchy3"/>
    <dgm:cxn modelId="{86765A8B-EE80-4048-A9B4-A3CC5F18C98F}" type="presParOf" srcId="{458F3AEF-9908-4F68-934A-FFF8C1F9AE54}" destId="{875327F5-795C-4E62-BDDB-BFF94EFA03B1}" srcOrd="1" destOrd="0" presId="urn:microsoft.com/office/officeart/2005/8/layout/hierarchy3"/>
    <dgm:cxn modelId="{41183339-FE91-4DDE-B543-645F7C0B7763}" type="presParOf" srcId="{1F67532A-790D-4B71-8FA6-091DB553FF19}" destId="{C9690717-51AA-4947-889C-4D4DF929C05B}" srcOrd="1" destOrd="0" presId="urn:microsoft.com/office/officeart/2005/8/layout/hierarchy3"/>
    <dgm:cxn modelId="{FC043731-4051-45D5-B111-E967E1E93031}" type="presParOf" srcId="{C9690717-51AA-4947-889C-4D4DF929C05B}" destId="{4A644FA7-7A02-40A9-B922-BD6770F840E1}" srcOrd="0" destOrd="0" presId="urn:microsoft.com/office/officeart/2005/8/layout/hierarchy3"/>
    <dgm:cxn modelId="{26F2488B-C617-4672-9137-45804611072F}" type="presParOf" srcId="{C9690717-51AA-4947-889C-4D4DF929C05B}" destId="{F55AAE86-EDA7-4B26-BDA1-F099FBB168B6}" srcOrd="1" destOrd="0" presId="urn:microsoft.com/office/officeart/2005/8/layout/hierarchy3"/>
    <dgm:cxn modelId="{E5196BD5-676A-4044-9295-82618EE2CBCA}" type="presParOf" srcId="{C9690717-51AA-4947-889C-4D4DF929C05B}" destId="{A72A5F48-3B93-465C-824B-ADD59E32109F}" srcOrd="2" destOrd="0" presId="urn:microsoft.com/office/officeart/2005/8/layout/hierarchy3"/>
    <dgm:cxn modelId="{DBC6312E-5C87-4D92-936C-30AC34E4AC65}" type="presParOf" srcId="{C9690717-51AA-4947-889C-4D4DF929C05B}" destId="{F65E0103-665D-4A06-896A-A4E0D0ADAB1B}" srcOrd="3" destOrd="0" presId="urn:microsoft.com/office/officeart/2005/8/layout/hierarchy3"/>
    <dgm:cxn modelId="{AE773C2F-CFD6-4A0B-A1A0-66D28E733275}" type="presParOf" srcId="{C9690717-51AA-4947-889C-4D4DF929C05B}" destId="{CA91CE25-27CB-49F4-91DA-8000B8B9F768}" srcOrd="4" destOrd="0" presId="urn:microsoft.com/office/officeart/2005/8/layout/hierarchy3"/>
    <dgm:cxn modelId="{4D5CAC71-E2A1-4E9F-8AD6-567FBD9A24F9}" type="presParOf" srcId="{C9690717-51AA-4947-889C-4D4DF929C05B}" destId="{17D7BB2D-D34A-4766-94D3-49CA73B8FA7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C2DFE5-DE4B-4871-8F13-BCA29DD76380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1EBB54A-CCA9-43A5-920F-A3C74BBEAF9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Монада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жасушалық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типтегі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көптеген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Chrysophyta</a:t>
          </a:r>
          <a:r>
            <a:rPr lang="kk-KZ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бөлімінде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цитоплазмалық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мембрана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сыртынан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органикалық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кремнийлі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әктастық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сипаттағы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қабыршақтармен</a:t>
          </a:r>
          <a:r>
            <a:rPr lang="ru-RU" sz="22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жабылған</a:t>
          </a:r>
          <a:r>
            <a:rPr lang="ru-RU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dirty="0"/>
        </a:p>
      </dgm:t>
    </dgm:pt>
    <dgm:pt modelId="{349AA938-F972-4374-813B-669A488B513A}" type="parTrans" cxnId="{7A128F17-38BE-4ECB-A787-6175CDB13553}">
      <dgm:prSet/>
      <dgm:spPr/>
      <dgm:t>
        <a:bodyPr/>
        <a:lstStyle/>
        <a:p>
          <a:endParaRPr lang="ru-RU" sz="2200"/>
        </a:p>
      </dgm:t>
    </dgm:pt>
    <dgm:pt modelId="{E1CB05B1-483C-48E4-A2CD-008E4B9450B6}" type="sibTrans" cxnId="{7A128F17-38BE-4ECB-A787-6175CDB13553}">
      <dgm:prSet/>
      <dgm:spPr/>
      <dgm:t>
        <a:bodyPr/>
        <a:lstStyle/>
        <a:p>
          <a:endParaRPr lang="ru-RU" sz="2200"/>
        </a:p>
      </dgm:t>
    </dgm:pt>
    <dgm:pt modelId="{18BD2F95-1212-4A49-9C45-6AF3A2381DA9}">
      <dgm:prSet phldrT="[Текст]" custT="1"/>
      <dgm:spPr/>
      <dgm:t>
        <a:bodyPr/>
        <a:lstStyle/>
        <a:p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Кейде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қабықтардан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тығыз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қабыршақ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пайда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бір-біріне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орналастырылған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200" dirty="0"/>
        </a:p>
      </dgm:t>
    </dgm:pt>
    <dgm:pt modelId="{1756EE84-B3F2-43D9-8A90-DC2E2CE309E6}" type="parTrans" cxnId="{089BE222-86C5-4158-A107-93D19DB8FA1F}">
      <dgm:prSet/>
      <dgm:spPr/>
      <dgm:t>
        <a:bodyPr/>
        <a:lstStyle/>
        <a:p>
          <a:endParaRPr lang="ru-RU" sz="2200"/>
        </a:p>
      </dgm:t>
    </dgm:pt>
    <dgm:pt modelId="{938EB3FC-4EF1-4A34-B2EB-5CFEA3F5ABE2}" type="sibTrans" cxnId="{089BE222-86C5-4158-A107-93D19DB8FA1F}">
      <dgm:prSet/>
      <dgm:spPr/>
      <dgm:t>
        <a:bodyPr/>
        <a:lstStyle/>
        <a:p>
          <a:endParaRPr lang="ru-RU" sz="2200"/>
        </a:p>
      </dgm:t>
    </dgm:pt>
    <dgm:pt modelId="{F90FAE83-0D86-4998-B629-E2CAB84FFEF9}" type="pres">
      <dgm:prSet presAssocID="{5EC2DFE5-DE4B-4871-8F13-BCA29DD76380}" presName="rootnode" presStyleCnt="0">
        <dgm:presLayoutVars>
          <dgm:chMax/>
          <dgm:chPref/>
          <dgm:dir/>
          <dgm:animLvl val="lvl"/>
        </dgm:presLayoutVars>
      </dgm:prSet>
      <dgm:spPr/>
    </dgm:pt>
    <dgm:pt modelId="{BD62E2BB-E66C-47FD-B0ED-8F7DA29EEC1D}" type="pres">
      <dgm:prSet presAssocID="{61EBB54A-CCA9-43A5-920F-A3C74BBEAF93}" presName="composite" presStyleCnt="0"/>
      <dgm:spPr/>
    </dgm:pt>
    <dgm:pt modelId="{F893246A-2E15-402E-8CE7-EB4E52177D1A}" type="pres">
      <dgm:prSet presAssocID="{61EBB54A-CCA9-43A5-920F-A3C74BBEAF93}" presName="bentUpArrow1" presStyleLbl="alignImgPlace1" presStyleIdx="0" presStyleCnt="1"/>
      <dgm:spPr/>
    </dgm:pt>
    <dgm:pt modelId="{A43EA77C-24EE-4201-BB36-CE00855FEC32}" type="pres">
      <dgm:prSet presAssocID="{61EBB54A-CCA9-43A5-920F-A3C74BBEAF93}" presName="ParentText" presStyleLbl="node1" presStyleIdx="0" presStyleCnt="2" custScaleX="194882">
        <dgm:presLayoutVars>
          <dgm:chMax val="1"/>
          <dgm:chPref val="1"/>
          <dgm:bulletEnabled val="1"/>
        </dgm:presLayoutVars>
      </dgm:prSet>
      <dgm:spPr/>
    </dgm:pt>
    <dgm:pt modelId="{13272CD8-36E1-494A-B930-31EE21BC8B17}" type="pres">
      <dgm:prSet presAssocID="{61EBB54A-CCA9-43A5-920F-A3C74BBEAF93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55F6284-C528-4B71-9456-782D692FEDFE}" type="pres">
      <dgm:prSet presAssocID="{E1CB05B1-483C-48E4-A2CD-008E4B9450B6}" presName="sibTrans" presStyleCnt="0"/>
      <dgm:spPr/>
    </dgm:pt>
    <dgm:pt modelId="{D6012849-1044-447F-AC12-AD75F9B488A2}" type="pres">
      <dgm:prSet presAssocID="{18BD2F95-1212-4A49-9C45-6AF3A2381DA9}" presName="composite" presStyleCnt="0"/>
      <dgm:spPr/>
    </dgm:pt>
    <dgm:pt modelId="{D44F809C-24F0-4AA8-814F-593DF0066E49}" type="pres">
      <dgm:prSet presAssocID="{18BD2F95-1212-4A49-9C45-6AF3A2381DA9}" presName="ParentText" presStyleLbl="node1" presStyleIdx="1" presStyleCnt="2" custScaleX="121047" custScaleY="83664">
        <dgm:presLayoutVars>
          <dgm:chMax val="1"/>
          <dgm:chPref val="1"/>
          <dgm:bulletEnabled val="1"/>
        </dgm:presLayoutVars>
      </dgm:prSet>
      <dgm:spPr/>
    </dgm:pt>
  </dgm:ptLst>
  <dgm:cxnLst>
    <dgm:cxn modelId="{7A128F17-38BE-4ECB-A787-6175CDB13553}" srcId="{5EC2DFE5-DE4B-4871-8F13-BCA29DD76380}" destId="{61EBB54A-CCA9-43A5-920F-A3C74BBEAF93}" srcOrd="0" destOrd="0" parTransId="{349AA938-F972-4374-813B-669A488B513A}" sibTransId="{E1CB05B1-483C-48E4-A2CD-008E4B9450B6}"/>
    <dgm:cxn modelId="{089BE222-86C5-4158-A107-93D19DB8FA1F}" srcId="{5EC2DFE5-DE4B-4871-8F13-BCA29DD76380}" destId="{18BD2F95-1212-4A49-9C45-6AF3A2381DA9}" srcOrd="1" destOrd="0" parTransId="{1756EE84-B3F2-43D9-8A90-DC2E2CE309E6}" sibTransId="{938EB3FC-4EF1-4A34-B2EB-5CFEA3F5ABE2}"/>
    <dgm:cxn modelId="{E5E03B39-1935-4426-AA91-A3602702340A}" type="presOf" srcId="{18BD2F95-1212-4A49-9C45-6AF3A2381DA9}" destId="{D44F809C-24F0-4AA8-814F-593DF0066E49}" srcOrd="0" destOrd="0" presId="urn:microsoft.com/office/officeart/2005/8/layout/StepDownProcess"/>
    <dgm:cxn modelId="{78FBE093-9914-4DA4-B652-DD6324ACC361}" type="presOf" srcId="{61EBB54A-CCA9-43A5-920F-A3C74BBEAF93}" destId="{A43EA77C-24EE-4201-BB36-CE00855FEC32}" srcOrd="0" destOrd="0" presId="urn:microsoft.com/office/officeart/2005/8/layout/StepDownProcess"/>
    <dgm:cxn modelId="{1FAF81D5-4322-4B0C-935F-EA08FD184FC1}" type="presOf" srcId="{5EC2DFE5-DE4B-4871-8F13-BCA29DD76380}" destId="{F90FAE83-0D86-4998-B629-E2CAB84FFEF9}" srcOrd="0" destOrd="0" presId="urn:microsoft.com/office/officeart/2005/8/layout/StepDownProcess"/>
    <dgm:cxn modelId="{E4954475-D808-4FF8-AC55-DF243CE3A217}" type="presParOf" srcId="{F90FAE83-0D86-4998-B629-E2CAB84FFEF9}" destId="{BD62E2BB-E66C-47FD-B0ED-8F7DA29EEC1D}" srcOrd="0" destOrd="0" presId="urn:microsoft.com/office/officeart/2005/8/layout/StepDownProcess"/>
    <dgm:cxn modelId="{547ECF9C-4C0D-45ED-9595-3A993B0BA0A7}" type="presParOf" srcId="{BD62E2BB-E66C-47FD-B0ED-8F7DA29EEC1D}" destId="{F893246A-2E15-402E-8CE7-EB4E52177D1A}" srcOrd="0" destOrd="0" presId="urn:microsoft.com/office/officeart/2005/8/layout/StepDownProcess"/>
    <dgm:cxn modelId="{6CE8132B-4767-4034-BB16-E1E0DE8A665B}" type="presParOf" srcId="{BD62E2BB-E66C-47FD-B0ED-8F7DA29EEC1D}" destId="{A43EA77C-24EE-4201-BB36-CE00855FEC32}" srcOrd="1" destOrd="0" presId="urn:microsoft.com/office/officeart/2005/8/layout/StepDownProcess"/>
    <dgm:cxn modelId="{C912CC84-AB9D-4E69-B39F-D376409923CD}" type="presParOf" srcId="{BD62E2BB-E66C-47FD-B0ED-8F7DA29EEC1D}" destId="{13272CD8-36E1-494A-B930-31EE21BC8B17}" srcOrd="2" destOrd="0" presId="urn:microsoft.com/office/officeart/2005/8/layout/StepDownProcess"/>
    <dgm:cxn modelId="{D8F6E1F4-C0A3-486D-8858-42F104B97918}" type="presParOf" srcId="{F90FAE83-0D86-4998-B629-E2CAB84FFEF9}" destId="{B55F6284-C528-4B71-9456-782D692FEDFE}" srcOrd="1" destOrd="0" presId="urn:microsoft.com/office/officeart/2005/8/layout/StepDownProcess"/>
    <dgm:cxn modelId="{7B264ED2-A600-40DB-9B0E-30666770F66F}" type="presParOf" srcId="{F90FAE83-0D86-4998-B629-E2CAB84FFEF9}" destId="{D6012849-1044-447F-AC12-AD75F9B488A2}" srcOrd="2" destOrd="0" presId="urn:microsoft.com/office/officeart/2005/8/layout/StepDownProcess"/>
    <dgm:cxn modelId="{F69714F6-E17D-443E-8789-14238ACFAB70}" type="presParOf" srcId="{D6012849-1044-447F-AC12-AD75F9B488A2}" destId="{D44F809C-24F0-4AA8-814F-593DF0066E4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5445443-4B43-4C59-89D5-9630C791A6C8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4BC9D2-2662-4801-8A40-BCBAC45B858C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қабырғалары</a:t>
          </a:r>
          <a:endParaRPr lang="ru-RU" dirty="0"/>
        </a:p>
      </dgm:t>
    </dgm:pt>
    <dgm:pt modelId="{13E886F0-0C41-45C8-BE36-172B645B92DE}" type="parTrans" cxnId="{239CE95C-7AE3-4019-B3C4-1E6661E3E8B0}">
      <dgm:prSet/>
      <dgm:spPr/>
      <dgm:t>
        <a:bodyPr/>
        <a:lstStyle/>
        <a:p>
          <a:endParaRPr lang="ru-RU"/>
        </a:p>
      </dgm:t>
    </dgm:pt>
    <dgm:pt modelId="{608AF468-9E2B-487E-ABAA-4B72963813BA}" type="sibTrans" cxnId="{239CE95C-7AE3-4019-B3C4-1E6661E3E8B0}">
      <dgm:prSet/>
      <dgm:spPr/>
      <dgm:t>
        <a:bodyPr/>
        <a:lstStyle/>
        <a:p>
          <a:endParaRPr lang="ru-RU"/>
        </a:p>
      </dgm:t>
    </dgm:pt>
    <dgm:pt modelId="{53516EDD-7445-476D-807D-D55A5AB064A1}">
      <dgm:prSet phldrT="[Текст]" custT="1"/>
      <dgm:spPr/>
      <dgm:t>
        <a:bodyPr/>
        <a:lstStyle/>
        <a:p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плазмалеммадан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орналасқан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күрделі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тығыз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құрылымдар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көрсетеді</a:t>
          </a:r>
          <a:endParaRPr lang="ru-RU" sz="1900" dirty="0"/>
        </a:p>
      </dgm:t>
    </dgm:pt>
    <dgm:pt modelId="{734624CF-A4CC-4C9B-9DF4-AA293CE865A5}" type="parTrans" cxnId="{B3B44ED7-D6C3-45E2-81B2-C0661895A592}">
      <dgm:prSet/>
      <dgm:spPr/>
      <dgm:t>
        <a:bodyPr/>
        <a:lstStyle/>
        <a:p>
          <a:endParaRPr lang="ru-RU"/>
        </a:p>
      </dgm:t>
    </dgm:pt>
    <dgm:pt modelId="{9A27C7DD-A6AE-4CD9-AE23-1982C6F4D953}" type="sibTrans" cxnId="{B3B44ED7-D6C3-45E2-81B2-C0661895A592}">
      <dgm:prSet/>
      <dgm:spPr/>
      <dgm:t>
        <a:bodyPr/>
        <a:lstStyle/>
        <a:p>
          <a:endParaRPr lang="ru-RU"/>
        </a:p>
      </dgm:t>
    </dgm:pt>
    <dgm:pt modelId="{BA7F33A7-1253-4DAB-A88A-D46AC46CB635}">
      <dgm:prSet phldrT="[Текст]" custT="1"/>
      <dgm:spPr/>
      <dgm:t>
        <a:bodyPr/>
        <a:lstStyle/>
        <a:p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күшті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комплекстер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түзетін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полисахаридтерден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липидті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заттардан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тұрады</a:t>
          </a:r>
          <a:endParaRPr lang="ru-RU" sz="1900" dirty="0"/>
        </a:p>
      </dgm:t>
    </dgm:pt>
    <dgm:pt modelId="{C9F1BA35-CAB9-4C7A-8FDA-5D6970ECA300}" type="parTrans" cxnId="{BC5AC06E-EB1A-4D75-B1A9-36E56114C7B2}">
      <dgm:prSet/>
      <dgm:spPr/>
      <dgm:t>
        <a:bodyPr/>
        <a:lstStyle/>
        <a:p>
          <a:endParaRPr lang="ru-RU"/>
        </a:p>
      </dgm:t>
    </dgm:pt>
    <dgm:pt modelId="{3208AE32-BC7A-4A7A-84C3-AD5B46FE1117}" type="sibTrans" cxnId="{BC5AC06E-EB1A-4D75-B1A9-36E56114C7B2}">
      <dgm:prSet/>
      <dgm:spPr/>
      <dgm:t>
        <a:bodyPr/>
        <a:lstStyle/>
        <a:p>
          <a:endParaRPr lang="ru-RU"/>
        </a:p>
      </dgm:t>
    </dgm:pt>
    <dgm:pt modelId="{FD6BDC7C-CA4B-4262-9576-8400819A4EDB}">
      <dgm:prSet phldrT="[Текст]" custT="1"/>
      <dgm:spPr/>
      <dgm:t>
        <a:bodyPr/>
        <a:lstStyle/>
        <a:p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микрофибриллярлы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құрылымға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ие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құрамында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целлюлоза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болғандықтан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900" dirty="0"/>
        </a:p>
      </dgm:t>
    </dgm:pt>
    <dgm:pt modelId="{121BF38A-D276-48F3-93D9-3155CE32C0ED}" type="parTrans" cxnId="{D69B9A01-8660-4397-9000-741A3D67CA1A}">
      <dgm:prSet/>
      <dgm:spPr/>
      <dgm:t>
        <a:bodyPr/>
        <a:lstStyle/>
        <a:p>
          <a:endParaRPr lang="ru-RU"/>
        </a:p>
      </dgm:t>
    </dgm:pt>
    <dgm:pt modelId="{73B4C1A7-D904-4C43-862F-F6A1AA2213F4}" type="sibTrans" cxnId="{D69B9A01-8660-4397-9000-741A3D67CA1A}">
      <dgm:prSet/>
      <dgm:spPr/>
      <dgm:t>
        <a:bodyPr/>
        <a:lstStyle/>
        <a:p>
          <a:endParaRPr lang="ru-RU"/>
        </a:p>
      </dgm:t>
    </dgm:pt>
    <dgm:pt modelId="{CE63F527-8404-4517-90F9-0B5A15D97C86}" type="pres">
      <dgm:prSet presAssocID="{25445443-4B43-4C59-89D5-9630C791A6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5BC3D4-EE76-47A6-981A-D172E1B50095}" type="pres">
      <dgm:prSet presAssocID="{184BC9D2-2662-4801-8A40-BCBAC45B858C}" presName="root" presStyleCnt="0"/>
      <dgm:spPr/>
    </dgm:pt>
    <dgm:pt modelId="{04CC5720-B39A-422C-9277-A145BFE462D7}" type="pres">
      <dgm:prSet presAssocID="{184BC9D2-2662-4801-8A40-BCBAC45B858C}" presName="rootComposite" presStyleCnt="0"/>
      <dgm:spPr/>
    </dgm:pt>
    <dgm:pt modelId="{80144DBB-F3B3-4086-AA63-5BF75B663B06}" type="pres">
      <dgm:prSet presAssocID="{184BC9D2-2662-4801-8A40-BCBAC45B858C}" presName="rootText" presStyleLbl="node1" presStyleIdx="0" presStyleCnt="1" custScaleX="209505" custScaleY="69764" custLinFactNeighborX="4305"/>
      <dgm:spPr/>
    </dgm:pt>
    <dgm:pt modelId="{B0AE175F-C26E-4D84-8F04-3C7E28314D15}" type="pres">
      <dgm:prSet presAssocID="{184BC9D2-2662-4801-8A40-BCBAC45B858C}" presName="rootConnector" presStyleLbl="node1" presStyleIdx="0" presStyleCnt="1"/>
      <dgm:spPr/>
    </dgm:pt>
    <dgm:pt modelId="{E64F0C52-0DB8-4434-8FF7-ADDC71FDE48A}" type="pres">
      <dgm:prSet presAssocID="{184BC9D2-2662-4801-8A40-BCBAC45B858C}" presName="childShape" presStyleCnt="0"/>
      <dgm:spPr/>
    </dgm:pt>
    <dgm:pt modelId="{11BAB00D-712C-429A-BD8C-66BAF53E3F75}" type="pres">
      <dgm:prSet presAssocID="{734624CF-A4CC-4C9B-9DF4-AA293CE865A5}" presName="Name13" presStyleLbl="parChTrans1D2" presStyleIdx="0" presStyleCnt="3"/>
      <dgm:spPr/>
    </dgm:pt>
    <dgm:pt modelId="{815767DB-9FD5-4A86-9DD6-5C8E82D306E1}" type="pres">
      <dgm:prSet presAssocID="{53516EDD-7445-476D-807D-D55A5AB064A1}" presName="childText" presStyleLbl="bgAcc1" presStyleIdx="0" presStyleCnt="3" custScaleX="281082">
        <dgm:presLayoutVars>
          <dgm:bulletEnabled val="1"/>
        </dgm:presLayoutVars>
      </dgm:prSet>
      <dgm:spPr/>
    </dgm:pt>
    <dgm:pt modelId="{AE1A64ED-C694-4AAF-9B42-06B66249AA7A}" type="pres">
      <dgm:prSet presAssocID="{C9F1BA35-CAB9-4C7A-8FDA-5D6970ECA300}" presName="Name13" presStyleLbl="parChTrans1D2" presStyleIdx="1" presStyleCnt="3"/>
      <dgm:spPr/>
    </dgm:pt>
    <dgm:pt modelId="{45453F8F-E1B5-44BA-9D9E-F672F47D1D36}" type="pres">
      <dgm:prSet presAssocID="{BA7F33A7-1253-4DAB-A88A-D46AC46CB635}" presName="childText" presStyleLbl="bgAcc1" presStyleIdx="1" presStyleCnt="3" custScaleX="281082">
        <dgm:presLayoutVars>
          <dgm:bulletEnabled val="1"/>
        </dgm:presLayoutVars>
      </dgm:prSet>
      <dgm:spPr/>
    </dgm:pt>
    <dgm:pt modelId="{E55031FF-E2AC-4ECD-BAAA-4A459CE3EC79}" type="pres">
      <dgm:prSet presAssocID="{121BF38A-D276-48F3-93D9-3155CE32C0ED}" presName="Name13" presStyleLbl="parChTrans1D2" presStyleIdx="2" presStyleCnt="3"/>
      <dgm:spPr/>
    </dgm:pt>
    <dgm:pt modelId="{57BD507A-8230-4D76-A6EA-0F1A3D705431}" type="pres">
      <dgm:prSet presAssocID="{FD6BDC7C-CA4B-4262-9576-8400819A4EDB}" presName="childText" presStyleLbl="bgAcc1" presStyleIdx="2" presStyleCnt="3" custScaleX="281082" custScaleY="80323">
        <dgm:presLayoutVars>
          <dgm:bulletEnabled val="1"/>
        </dgm:presLayoutVars>
      </dgm:prSet>
      <dgm:spPr/>
    </dgm:pt>
  </dgm:ptLst>
  <dgm:cxnLst>
    <dgm:cxn modelId="{D69B9A01-8660-4397-9000-741A3D67CA1A}" srcId="{184BC9D2-2662-4801-8A40-BCBAC45B858C}" destId="{FD6BDC7C-CA4B-4262-9576-8400819A4EDB}" srcOrd="2" destOrd="0" parTransId="{121BF38A-D276-48F3-93D9-3155CE32C0ED}" sibTransId="{73B4C1A7-D904-4C43-862F-F6A1AA2213F4}"/>
    <dgm:cxn modelId="{19D91832-307B-4B35-A8F9-E4E001CE1EED}" type="presOf" srcId="{734624CF-A4CC-4C9B-9DF4-AA293CE865A5}" destId="{11BAB00D-712C-429A-BD8C-66BAF53E3F75}" srcOrd="0" destOrd="0" presId="urn:microsoft.com/office/officeart/2005/8/layout/hierarchy3"/>
    <dgm:cxn modelId="{B6D15C3E-7816-40F4-B06F-11DED4AA12EF}" type="presOf" srcId="{BA7F33A7-1253-4DAB-A88A-D46AC46CB635}" destId="{45453F8F-E1B5-44BA-9D9E-F672F47D1D36}" srcOrd="0" destOrd="0" presId="urn:microsoft.com/office/officeart/2005/8/layout/hierarchy3"/>
    <dgm:cxn modelId="{239CE95C-7AE3-4019-B3C4-1E6661E3E8B0}" srcId="{25445443-4B43-4C59-89D5-9630C791A6C8}" destId="{184BC9D2-2662-4801-8A40-BCBAC45B858C}" srcOrd="0" destOrd="0" parTransId="{13E886F0-0C41-45C8-BE36-172B645B92DE}" sibTransId="{608AF468-9E2B-487E-ABAA-4B72963813BA}"/>
    <dgm:cxn modelId="{BC5AC06E-EB1A-4D75-B1A9-36E56114C7B2}" srcId="{184BC9D2-2662-4801-8A40-BCBAC45B858C}" destId="{BA7F33A7-1253-4DAB-A88A-D46AC46CB635}" srcOrd="1" destOrd="0" parTransId="{C9F1BA35-CAB9-4C7A-8FDA-5D6970ECA300}" sibTransId="{3208AE32-BC7A-4A7A-84C3-AD5B46FE1117}"/>
    <dgm:cxn modelId="{F2231354-58D4-476A-876B-D8923D6C7078}" type="presOf" srcId="{C9F1BA35-CAB9-4C7A-8FDA-5D6970ECA300}" destId="{AE1A64ED-C694-4AAF-9B42-06B66249AA7A}" srcOrd="0" destOrd="0" presId="urn:microsoft.com/office/officeart/2005/8/layout/hierarchy3"/>
    <dgm:cxn modelId="{94F65D8C-C505-45DB-B743-20539F61CF79}" type="presOf" srcId="{25445443-4B43-4C59-89D5-9630C791A6C8}" destId="{CE63F527-8404-4517-90F9-0B5A15D97C86}" srcOrd="0" destOrd="0" presId="urn:microsoft.com/office/officeart/2005/8/layout/hierarchy3"/>
    <dgm:cxn modelId="{FC1A0B92-2435-4ABF-A63E-BA8CB0239B0D}" type="presOf" srcId="{FD6BDC7C-CA4B-4262-9576-8400819A4EDB}" destId="{57BD507A-8230-4D76-A6EA-0F1A3D705431}" srcOrd="0" destOrd="0" presId="urn:microsoft.com/office/officeart/2005/8/layout/hierarchy3"/>
    <dgm:cxn modelId="{FDAF41A8-1715-492B-916A-EED0D8C7C2C4}" type="presOf" srcId="{53516EDD-7445-476D-807D-D55A5AB064A1}" destId="{815767DB-9FD5-4A86-9DD6-5C8E82D306E1}" srcOrd="0" destOrd="0" presId="urn:microsoft.com/office/officeart/2005/8/layout/hierarchy3"/>
    <dgm:cxn modelId="{96FCDBAD-833A-4078-A60A-D21F36878B17}" type="presOf" srcId="{121BF38A-D276-48F3-93D9-3155CE32C0ED}" destId="{E55031FF-E2AC-4ECD-BAAA-4A459CE3EC79}" srcOrd="0" destOrd="0" presId="urn:microsoft.com/office/officeart/2005/8/layout/hierarchy3"/>
    <dgm:cxn modelId="{7E5867BB-6BA3-4A21-A0B9-32DF2FF26541}" type="presOf" srcId="{184BC9D2-2662-4801-8A40-BCBAC45B858C}" destId="{80144DBB-F3B3-4086-AA63-5BF75B663B06}" srcOrd="0" destOrd="0" presId="urn:microsoft.com/office/officeart/2005/8/layout/hierarchy3"/>
    <dgm:cxn modelId="{1E7C7DC6-B323-4F3C-B95E-3CC288E2B00B}" type="presOf" srcId="{184BC9D2-2662-4801-8A40-BCBAC45B858C}" destId="{B0AE175F-C26E-4D84-8F04-3C7E28314D15}" srcOrd="1" destOrd="0" presId="urn:microsoft.com/office/officeart/2005/8/layout/hierarchy3"/>
    <dgm:cxn modelId="{B3B44ED7-D6C3-45E2-81B2-C0661895A592}" srcId="{184BC9D2-2662-4801-8A40-BCBAC45B858C}" destId="{53516EDD-7445-476D-807D-D55A5AB064A1}" srcOrd="0" destOrd="0" parTransId="{734624CF-A4CC-4C9B-9DF4-AA293CE865A5}" sibTransId="{9A27C7DD-A6AE-4CD9-AE23-1982C6F4D953}"/>
    <dgm:cxn modelId="{75DCDE32-C864-405F-8427-703CFBE25B01}" type="presParOf" srcId="{CE63F527-8404-4517-90F9-0B5A15D97C86}" destId="{6C5BC3D4-EE76-47A6-981A-D172E1B50095}" srcOrd="0" destOrd="0" presId="urn:microsoft.com/office/officeart/2005/8/layout/hierarchy3"/>
    <dgm:cxn modelId="{9C6C6D27-26A7-4E28-A55E-27AD0A205165}" type="presParOf" srcId="{6C5BC3D4-EE76-47A6-981A-D172E1B50095}" destId="{04CC5720-B39A-422C-9277-A145BFE462D7}" srcOrd="0" destOrd="0" presId="urn:microsoft.com/office/officeart/2005/8/layout/hierarchy3"/>
    <dgm:cxn modelId="{CE4C6533-9036-43EF-BFAC-5B899130EED4}" type="presParOf" srcId="{04CC5720-B39A-422C-9277-A145BFE462D7}" destId="{80144DBB-F3B3-4086-AA63-5BF75B663B06}" srcOrd="0" destOrd="0" presId="urn:microsoft.com/office/officeart/2005/8/layout/hierarchy3"/>
    <dgm:cxn modelId="{E1B68C43-C8EE-4E5A-93B9-47353F007BA0}" type="presParOf" srcId="{04CC5720-B39A-422C-9277-A145BFE462D7}" destId="{B0AE175F-C26E-4D84-8F04-3C7E28314D15}" srcOrd="1" destOrd="0" presId="urn:microsoft.com/office/officeart/2005/8/layout/hierarchy3"/>
    <dgm:cxn modelId="{B4CDD65F-5992-43DE-82F7-54DAE72A13FA}" type="presParOf" srcId="{6C5BC3D4-EE76-47A6-981A-D172E1B50095}" destId="{E64F0C52-0DB8-4434-8FF7-ADDC71FDE48A}" srcOrd="1" destOrd="0" presId="urn:microsoft.com/office/officeart/2005/8/layout/hierarchy3"/>
    <dgm:cxn modelId="{75844B96-A2F9-452E-913E-A9C34A582DBB}" type="presParOf" srcId="{E64F0C52-0DB8-4434-8FF7-ADDC71FDE48A}" destId="{11BAB00D-712C-429A-BD8C-66BAF53E3F75}" srcOrd="0" destOrd="0" presId="urn:microsoft.com/office/officeart/2005/8/layout/hierarchy3"/>
    <dgm:cxn modelId="{1134CDDA-7BD6-4FEE-AEAC-3DD0C79569EB}" type="presParOf" srcId="{E64F0C52-0DB8-4434-8FF7-ADDC71FDE48A}" destId="{815767DB-9FD5-4A86-9DD6-5C8E82D306E1}" srcOrd="1" destOrd="0" presId="urn:microsoft.com/office/officeart/2005/8/layout/hierarchy3"/>
    <dgm:cxn modelId="{72E0E55C-E40E-4BA8-BEBE-9FAF95806A2A}" type="presParOf" srcId="{E64F0C52-0DB8-4434-8FF7-ADDC71FDE48A}" destId="{AE1A64ED-C694-4AAF-9B42-06B66249AA7A}" srcOrd="2" destOrd="0" presId="urn:microsoft.com/office/officeart/2005/8/layout/hierarchy3"/>
    <dgm:cxn modelId="{883EF91B-EB5E-455A-BA6A-0161C8942A29}" type="presParOf" srcId="{E64F0C52-0DB8-4434-8FF7-ADDC71FDE48A}" destId="{45453F8F-E1B5-44BA-9D9E-F672F47D1D36}" srcOrd="3" destOrd="0" presId="urn:microsoft.com/office/officeart/2005/8/layout/hierarchy3"/>
    <dgm:cxn modelId="{F65F435B-4EF0-4111-A3C0-0C826CE0BC76}" type="presParOf" srcId="{E64F0C52-0DB8-4434-8FF7-ADDC71FDE48A}" destId="{E55031FF-E2AC-4ECD-BAAA-4A459CE3EC79}" srcOrd="4" destOrd="0" presId="urn:microsoft.com/office/officeart/2005/8/layout/hierarchy3"/>
    <dgm:cxn modelId="{4C49163C-8588-49BE-A629-90B0FDC7BCFF}" type="presParOf" srcId="{E64F0C52-0DB8-4434-8FF7-ADDC71FDE48A}" destId="{57BD507A-8230-4D76-A6EA-0F1A3D70543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CD6B293-7CC3-4355-A934-52DF89E12D2B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38E912-77C0-43BD-A130-7E5515CB4EC7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Генетикалық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материалдың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сақталуы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таралуына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жауап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беретін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- ядро.</a:t>
          </a:r>
          <a:endParaRPr lang="ru-RU" sz="2000" dirty="0"/>
        </a:p>
      </dgm:t>
    </dgm:pt>
    <dgm:pt modelId="{E627D6B5-D74D-4954-91BF-7FF7672752C5}" type="parTrans" cxnId="{B7984B7E-5938-4EB1-990B-113E1CD972E9}">
      <dgm:prSet/>
      <dgm:spPr/>
      <dgm:t>
        <a:bodyPr/>
        <a:lstStyle/>
        <a:p>
          <a:endParaRPr lang="ru-RU" sz="2000"/>
        </a:p>
      </dgm:t>
    </dgm:pt>
    <dgm:pt modelId="{7173B46C-B3A4-445B-A244-43B534A784E1}" type="sibTrans" cxnId="{B7984B7E-5938-4EB1-990B-113E1CD972E9}">
      <dgm:prSet/>
      <dgm:spPr/>
      <dgm:t>
        <a:bodyPr/>
        <a:lstStyle/>
        <a:p>
          <a:endParaRPr lang="ru-RU" sz="2000"/>
        </a:p>
      </dgm:t>
    </dgm:pt>
    <dgm:pt modelId="{FB2BF1A4-0C16-4FF6-B43B-6620E653765E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Көбінесе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жасушада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ядро ​​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бірақ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бөліну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кезінде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қабырғаларының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түзілуінің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баяулауымен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ерекшеліктер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бар.</a:t>
          </a:r>
          <a:endParaRPr lang="ru-RU" sz="2000" dirty="0"/>
        </a:p>
      </dgm:t>
    </dgm:pt>
    <dgm:pt modelId="{86577182-E6CD-414A-96A2-251E891674C1}" type="parTrans" cxnId="{37738E6A-69C3-4F1A-B087-11A3B59105BF}">
      <dgm:prSet/>
      <dgm:spPr/>
      <dgm:t>
        <a:bodyPr/>
        <a:lstStyle/>
        <a:p>
          <a:endParaRPr lang="ru-RU" sz="2000"/>
        </a:p>
      </dgm:t>
    </dgm:pt>
    <dgm:pt modelId="{8B918807-6981-4177-8350-905C7A423193}" type="sibTrans" cxnId="{37738E6A-69C3-4F1A-B087-11A3B59105BF}">
      <dgm:prSet/>
      <dgm:spPr/>
      <dgm:t>
        <a:bodyPr/>
        <a:lstStyle/>
        <a:p>
          <a:endParaRPr lang="ru-RU" sz="2000"/>
        </a:p>
      </dgm:t>
    </dgm:pt>
    <dgm:pt modelId="{B293CCD1-2DB7-4FC1-8334-7629E17730A9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Микробалдырлардағы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интерфазадағы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ядро ​​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эукариотты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жасушаға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Өзек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қабығының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қалыңдығы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шамамен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20-45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құрайды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467AC804-0516-4EB6-A40B-92FEAA12EB3F}" type="parTrans" cxnId="{7CE0F315-B49E-4A7B-BD60-40DEEF5C6ECC}">
      <dgm:prSet/>
      <dgm:spPr/>
      <dgm:t>
        <a:bodyPr/>
        <a:lstStyle/>
        <a:p>
          <a:endParaRPr lang="ru-RU" sz="2000"/>
        </a:p>
      </dgm:t>
    </dgm:pt>
    <dgm:pt modelId="{651A123B-FE14-41FD-947F-B99107C7C481}" type="sibTrans" cxnId="{7CE0F315-B49E-4A7B-BD60-40DEEF5C6ECC}">
      <dgm:prSet/>
      <dgm:spPr/>
      <dgm:t>
        <a:bodyPr/>
        <a:lstStyle/>
        <a:p>
          <a:endParaRPr lang="ru-RU" sz="2000"/>
        </a:p>
      </dgm:t>
    </dgm:pt>
    <dgm:pt modelId="{47CA2680-A0BE-45EB-A348-893A348DCC71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перинуклеарлық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кеңістікпен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бөлінген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мембранадан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Рибосомалардың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қабықтың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сыртқы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беткейінде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орналасқан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891CCD85-D658-4674-B0D6-70F7540DD5D9}" type="parTrans" cxnId="{DCEC6994-D593-4D2B-8FEE-8209EB00BFB8}">
      <dgm:prSet/>
      <dgm:spPr/>
      <dgm:t>
        <a:bodyPr/>
        <a:lstStyle/>
        <a:p>
          <a:endParaRPr lang="ru-RU" sz="2000"/>
        </a:p>
      </dgm:t>
    </dgm:pt>
    <dgm:pt modelId="{44E27057-F66F-4C4F-A4B7-38EE08A71A57}" type="sibTrans" cxnId="{DCEC6994-D593-4D2B-8FEE-8209EB00BFB8}">
      <dgm:prSet/>
      <dgm:spPr/>
      <dgm:t>
        <a:bodyPr/>
        <a:lstStyle/>
        <a:p>
          <a:endParaRPr lang="ru-RU" sz="2000"/>
        </a:p>
      </dgm:t>
    </dgm:pt>
    <dgm:pt modelId="{925F6843-2345-487D-86B1-56C27128CD7F}" type="pres">
      <dgm:prSet presAssocID="{DCD6B293-7CC3-4355-A934-52DF89E12D2B}" presName="Name0" presStyleCnt="0">
        <dgm:presLayoutVars>
          <dgm:dir/>
          <dgm:animLvl val="lvl"/>
          <dgm:resizeHandles val="exact"/>
        </dgm:presLayoutVars>
      </dgm:prSet>
      <dgm:spPr/>
    </dgm:pt>
    <dgm:pt modelId="{41F3D6C0-8918-4EB0-B42B-0D4BEC4AE1C0}" type="pres">
      <dgm:prSet presAssocID="{2A38E912-77C0-43BD-A130-7E5515CB4EC7}" presName="vertFlow" presStyleCnt="0"/>
      <dgm:spPr/>
    </dgm:pt>
    <dgm:pt modelId="{4FA45884-FD2A-4D2E-8812-C06F209A83B8}" type="pres">
      <dgm:prSet presAssocID="{2A38E912-77C0-43BD-A130-7E5515CB4EC7}" presName="header" presStyleLbl="node1" presStyleIdx="0" presStyleCnt="1"/>
      <dgm:spPr/>
    </dgm:pt>
    <dgm:pt modelId="{A6205EC5-9429-423C-916B-8DEA93311D02}" type="pres">
      <dgm:prSet presAssocID="{86577182-E6CD-414A-96A2-251E891674C1}" presName="parTrans" presStyleLbl="sibTrans2D1" presStyleIdx="0" presStyleCnt="3"/>
      <dgm:spPr/>
    </dgm:pt>
    <dgm:pt modelId="{23B0A243-6123-4F07-B976-F7CC8CCB8CF8}" type="pres">
      <dgm:prSet presAssocID="{FB2BF1A4-0C16-4FF6-B43B-6620E653765E}" presName="child" presStyleLbl="alignAccFollowNode1" presStyleIdx="0" presStyleCnt="3" custScaleY="119523">
        <dgm:presLayoutVars>
          <dgm:chMax val="0"/>
          <dgm:bulletEnabled val="1"/>
        </dgm:presLayoutVars>
      </dgm:prSet>
      <dgm:spPr/>
    </dgm:pt>
    <dgm:pt modelId="{B906FE99-93B5-4D91-93AA-A0641AE15AB8}" type="pres">
      <dgm:prSet presAssocID="{8B918807-6981-4177-8350-905C7A423193}" presName="sibTrans" presStyleLbl="sibTrans2D1" presStyleIdx="1" presStyleCnt="3"/>
      <dgm:spPr/>
    </dgm:pt>
    <dgm:pt modelId="{5E26436A-93FD-437D-B455-34B6ECA6E061}" type="pres">
      <dgm:prSet presAssocID="{B293CCD1-2DB7-4FC1-8334-7629E17730A9}" presName="child" presStyleLbl="alignAccFollowNode1" presStyleIdx="1" presStyleCnt="3" custScaleY="119523">
        <dgm:presLayoutVars>
          <dgm:chMax val="0"/>
          <dgm:bulletEnabled val="1"/>
        </dgm:presLayoutVars>
      </dgm:prSet>
      <dgm:spPr/>
    </dgm:pt>
    <dgm:pt modelId="{C356A0AA-7D01-4D95-B068-62B2448EE5A0}" type="pres">
      <dgm:prSet presAssocID="{651A123B-FE14-41FD-947F-B99107C7C481}" presName="sibTrans" presStyleLbl="sibTrans2D1" presStyleIdx="2" presStyleCnt="3"/>
      <dgm:spPr/>
    </dgm:pt>
    <dgm:pt modelId="{C6767B8F-60F6-41FD-B0EB-642524A7246E}" type="pres">
      <dgm:prSet presAssocID="{47CA2680-A0BE-45EB-A348-893A348DCC71}" presName="child" presStyleLbl="alignAccFollowNode1" presStyleIdx="2" presStyleCnt="3" custScaleY="124136">
        <dgm:presLayoutVars>
          <dgm:chMax val="0"/>
          <dgm:bulletEnabled val="1"/>
        </dgm:presLayoutVars>
      </dgm:prSet>
      <dgm:spPr/>
    </dgm:pt>
  </dgm:ptLst>
  <dgm:cxnLst>
    <dgm:cxn modelId="{7CE0F315-B49E-4A7B-BD60-40DEEF5C6ECC}" srcId="{2A38E912-77C0-43BD-A130-7E5515CB4EC7}" destId="{B293CCD1-2DB7-4FC1-8334-7629E17730A9}" srcOrd="1" destOrd="0" parTransId="{467AC804-0516-4EB6-A40B-92FEAA12EB3F}" sibTransId="{651A123B-FE14-41FD-947F-B99107C7C481}"/>
    <dgm:cxn modelId="{CB4AF536-109C-4EC1-B1B5-8C8CEE0BEBAE}" type="presOf" srcId="{47CA2680-A0BE-45EB-A348-893A348DCC71}" destId="{C6767B8F-60F6-41FD-B0EB-642524A7246E}" srcOrd="0" destOrd="0" presId="urn:microsoft.com/office/officeart/2005/8/layout/lProcess1"/>
    <dgm:cxn modelId="{B9AD5339-70F1-45A3-9469-73DD4ECA7A2D}" type="presOf" srcId="{B293CCD1-2DB7-4FC1-8334-7629E17730A9}" destId="{5E26436A-93FD-437D-B455-34B6ECA6E061}" srcOrd="0" destOrd="0" presId="urn:microsoft.com/office/officeart/2005/8/layout/lProcess1"/>
    <dgm:cxn modelId="{AA6C2A41-4D78-4A80-B0A5-EF3C42FFEAFE}" type="presOf" srcId="{2A38E912-77C0-43BD-A130-7E5515CB4EC7}" destId="{4FA45884-FD2A-4D2E-8812-C06F209A83B8}" srcOrd="0" destOrd="0" presId="urn:microsoft.com/office/officeart/2005/8/layout/lProcess1"/>
    <dgm:cxn modelId="{37738E6A-69C3-4F1A-B087-11A3B59105BF}" srcId="{2A38E912-77C0-43BD-A130-7E5515CB4EC7}" destId="{FB2BF1A4-0C16-4FF6-B43B-6620E653765E}" srcOrd="0" destOrd="0" parTransId="{86577182-E6CD-414A-96A2-251E891674C1}" sibTransId="{8B918807-6981-4177-8350-905C7A423193}"/>
    <dgm:cxn modelId="{4DBBDB4C-A16B-4E92-93E0-A430FD0A5B54}" type="presOf" srcId="{651A123B-FE14-41FD-947F-B99107C7C481}" destId="{C356A0AA-7D01-4D95-B068-62B2448EE5A0}" srcOrd="0" destOrd="0" presId="urn:microsoft.com/office/officeart/2005/8/layout/lProcess1"/>
    <dgm:cxn modelId="{54773C58-F8B8-42F1-BD15-9F81152493CD}" type="presOf" srcId="{DCD6B293-7CC3-4355-A934-52DF89E12D2B}" destId="{925F6843-2345-487D-86B1-56C27128CD7F}" srcOrd="0" destOrd="0" presId="urn:microsoft.com/office/officeart/2005/8/layout/lProcess1"/>
    <dgm:cxn modelId="{B7984B7E-5938-4EB1-990B-113E1CD972E9}" srcId="{DCD6B293-7CC3-4355-A934-52DF89E12D2B}" destId="{2A38E912-77C0-43BD-A130-7E5515CB4EC7}" srcOrd="0" destOrd="0" parTransId="{E627D6B5-D74D-4954-91BF-7FF7672752C5}" sibTransId="{7173B46C-B3A4-445B-A244-43B534A784E1}"/>
    <dgm:cxn modelId="{DCEC6994-D593-4D2B-8FEE-8209EB00BFB8}" srcId="{2A38E912-77C0-43BD-A130-7E5515CB4EC7}" destId="{47CA2680-A0BE-45EB-A348-893A348DCC71}" srcOrd="2" destOrd="0" parTransId="{891CCD85-D658-4674-B0D6-70F7540DD5D9}" sibTransId="{44E27057-F66F-4C4F-A4B7-38EE08A71A57}"/>
    <dgm:cxn modelId="{942416B2-8D3B-43AB-9CE5-32BB1082796C}" type="presOf" srcId="{8B918807-6981-4177-8350-905C7A423193}" destId="{B906FE99-93B5-4D91-93AA-A0641AE15AB8}" srcOrd="0" destOrd="0" presId="urn:microsoft.com/office/officeart/2005/8/layout/lProcess1"/>
    <dgm:cxn modelId="{104624BC-9377-4902-84A3-1DDA0BDD71B6}" type="presOf" srcId="{FB2BF1A4-0C16-4FF6-B43B-6620E653765E}" destId="{23B0A243-6123-4F07-B976-F7CC8CCB8CF8}" srcOrd="0" destOrd="0" presId="urn:microsoft.com/office/officeart/2005/8/layout/lProcess1"/>
    <dgm:cxn modelId="{71A926C9-734F-46A7-9EA7-BEF7D6B1DBC8}" type="presOf" srcId="{86577182-E6CD-414A-96A2-251E891674C1}" destId="{A6205EC5-9429-423C-916B-8DEA93311D02}" srcOrd="0" destOrd="0" presId="urn:microsoft.com/office/officeart/2005/8/layout/lProcess1"/>
    <dgm:cxn modelId="{C68E3EB2-7269-48F9-9399-AB6C56E8CC91}" type="presParOf" srcId="{925F6843-2345-487D-86B1-56C27128CD7F}" destId="{41F3D6C0-8918-4EB0-B42B-0D4BEC4AE1C0}" srcOrd="0" destOrd="0" presId="urn:microsoft.com/office/officeart/2005/8/layout/lProcess1"/>
    <dgm:cxn modelId="{A94144D9-9877-4DE6-8450-27EEF8E2A419}" type="presParOf" srcId="{41F3D6C0-8918-4EB0-B42B-0D4BEC4AE1C0}" destId="{4FA45884-FD2A-4D2E-8812-C06F209A83B8}" srcOrd="0" destOrd="0" presId="urn:microsoft.com/office/officeart/2005/8/layout/lProcess1"/>
    <dgm:cxn modelId="{39EA4E09-1FB3-4EF6-A381-59DACDAFB165}" type="presParOf" srcId="{41F3D6C0-8918-4EB0-B42B-0D4BEC4AE1C0}" destId="{A6205EC5-9429-423C-916B-8DEA93311D02}" srcOrd="1" destOrd="0" presId="urn:microsoft.com/office/officeart/2005/8/layout/lProcess1"/>
    <dgm:cxn modelId="{5552D820-8394-480C-906D-38B5ACF72225}" type="presParOf" srcId="{41F3D6C0-8918-4EB0-B42B-0D4BEC4AE1C0}" destId="{23B0A243-6123-4F07-B976-F7CC8CCB8CF8}" srcOrd="2" destOrd="0" presId="urn:microsoft.com/office/officeart/2005/8/layout/lProcess1"/>
    <dgm:cxn modelId="{F39BFCA4-021C-4E11-9CBC-7DE8D0052896}" type="presParOf" srcId="{41F3D6C0-8918-4EB0-B42B-0D4BEC4AE1C0}" destId="{B906FE99-93B5-4D91-93AA-A0641AE15AB8}" srcOrd="3" destOrd="0" presId="urn:microsoft.com/office/officeart/2005/8/layout/lProcess1"/>
    <dgm:cxn modelId="{24B168A6-5E3C-48BE-AB90-00BC711731F6}" type="presParOf" srcId="{41F3D6C0-8918-4EB0-B42B-0D4BEC4AE1C0}" destId="{5E26436A-93FD-437D-B455-34B6ECA6E061}" srcOrd="4" destOrd="0" presId="urn:microsoft.com/office/officeart/2005/8/layout/lProcess1"/>
    <dgm:cxn modelId="{C007FBE6-5A68-4F62-BF50-80A9D3DA5FF6}" type="presParOf" srcId="{41F3D6C0-8918-4EB0-B42B-0D4BEC4AE1C0}" destId="{C356A0AA-7D01-4D95-B068-62B2448EE5A0}" srcOrd="5" destOrd="0" presId="urn:microsoft.com/office/officeart/2005/8/layout/lProcess1"/>
    <dgm:cxn modelId="{CCB45E42-C1D7-4458-885E-C8801F3F3C44}" type="presParOf" srcId="{41F3D6C0-8918-4EB0-B42B-0D4BEC4AE1C0}" destId="{C6767B8F-60F6-41FD-B0EB-642524A7246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C244D1B-4ED2-4CDE-B54B-EFA38FF28DDB}" type="doc">
      <dgm:prSet loTypeId="urn:microsoft.com/office/officeart/2005/8/layout/arrow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1F9803-25A8-4F21-8EAE-B069160CB353}">
      <dgm:prSet phldrT="[Текст]"/>
      <dgm:spPr/>
      <dgm:t>
        <a:bodyPr/>
        <a:lstStyle/>
        <a:p>
          <a:pPr algn="ctr"/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 ДНҚ -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гистон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ақуыздарымен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байланыспаған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екі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тізбекті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дөңгелек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молекула.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хлоропласт ДНҚ-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сы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пластома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1,8-2,0 ∙ 108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D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құрайды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0" dirty="0"/>
        </a:p>
      </dgm:t>
    </dgm:pt>
    <dgm:pt modelId="{B16AB101-C7AA-4DFB-B167-2FEBBDE2F03E}" type="parTrans" cxnId="{F4328338-31E5-40D8-BF02-4AE2B4334CA3}">
      <dgm:prSet/>
      <dgm:spPr/>
      <dgm:t>
        <a:bodyPr/>
        <a:lstStyle/>
        <a:p>
          <a:endParaRPr lang="ru-RU"/>
        </a:p>
      </dgm:t>
    </dgm:pt>
    <dgm:pt modelId="{3A1A0ABA-D128-43C8-ADF0-FB59CFE23B50}" type="sibTrans" cxnId="{F4328338-31E5-40D8-BF02-4AE2B4334CA3}">
      <dgm:prSet/>
      <dgm:spPr/>
      <dgm:t>
        <a:bodyPr/>
        <a:lstStyle/>
        <a:p>
          <a:endParaRPr lang="ru-RU"/>
        </a:p>
      </dgm:t>
    </dgm:pt>
    <dgm:pt modelId="{866047E0-6B5F-4C5F-9980-90C6290877DD}">
      <dgm:prSet phldrT="[Текст]"/>
      <dgm:spPr/>
      <dgm:t>
        <a:bodyPr/>
        <a:lstStyle/>
        <a:p>
          <a:pPr algn="ctr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Сондай-ақ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стромасында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липидтер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пигменттер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синтезінде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хлоропластарға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автономия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беретін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рибосомалар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мен РНҚ бар.</a:t>
          </a:r>
          <a:endParaRPr lang="ru-RU" dirty="0"/>
        </a:p>
      </dgm:t>
    </dgm:pt>
    <dgm:pt modelId="{C6F66780-9E39-4FC8-822F-AB23EE5D8758}" type="parTrans" cxnId="{73EC6588-9175-49F6-A94D-9AB5F5F33916}">
      <dgm:prSet/>
      <dgm:spPr/>
      <dgm:t>
        <a:bodyPr/>
        <a:lstStyle/>
        <a:p>
          <a:endParaRPr lang="ru-RU"/>
        </a:p>
      </dgm:t>
    </dgm:pt>
    <dgm:pt modelId="{2F81ABFB-4BD2-493B-87F8-80EACFC052D7}" type="sibTrans" cxnId="{73EC6588-9175-49F6-A94D-9AB5F5F33916}">
      <dgm:prSet/>
      <dgm:spPr/>
      <dgm:t>
        <a:bodyPr/>
        <a:lstStyle/>
        <a:p>
          <a:endParaRPr lang="ru-RU"/>
        </a:p>
      </dgm:t>
    </dgm:pt>
    <dgm:pt modelId="{C81127FF-772B-4126-A14B-B293F2945FED}" type="pres">
      <dgm:prSet presAssocID="{BC244D1B-4ED2-4CDE-B54B-EFA38FF28DDB}" presName="compositeShape" presStyleCnt="0">
        <dgm:presLayoutVars>
          <dgm:chMax val="2"/>
          <dgm:dir/>
          <dgm:resizeHandles val="exact"/>
        </dgm:presLayoutVars>
      </dgm:prSet>
      <dgm:spPr/>
    </dgm:pt>
    <dgm:pt modelId="{5C03EB99-22C2-42DE-B6CF-A4E4DF264D89}" type="pres">
      <dgm:prSet presAssocID="{1D1F9803-25A8-4F21-8EAE-B069160CB353}" presName="upArrow" presStyleLbl="node1" presStyleIdx="0" presStyleCnt="2"/>
      <dgm:spPr/>
    </dgm:pt>
    <dgm:pt modelId="{CCAEEBBA-EDF1-4C10-875B-FE27B123E027}" type="pres">
      <dgm:prSet presAssocID="{1D1F9803-25A8-4F21-8EAE-B069160CB353}" presName="upArrowText" presStyleLbl="revTx" presStyleIdx="0" presStyleCnt="2" custLinFactNeighborX="3308" custLinFactNeighborY="8224">
        <dgm:presLayoutVars>
          <dgm:chMax val="0"/>
          <dgm:bulletEnabled val="1"/>
        </dgm:presLayoutVars>
      </dgm:prSet>
      <dgm:spPr/>
    </dgm:pt>
    <dgm:pt modelId="{E9737092-0614-4491-87BE-73A9AFB04C9F}" type="pres">
      <dgm:prSet presAssocID="{866047E0-6B5F-4C5F-9980-90C6290877DD}" presName="downArrow" presStyleLbl="node1" presStyleIdx="1" presStyleCnt="2"/>
      <dgm:spPr/>
    </dgm:pt>
    <dgm:pt modelId="{7A4BEF53-4F6D-410F-907F-61599CB8109E}" type="pres">
      <dgm:prSet presAssocID="{866047E0-6B5F-4C5F-9980-90C6290877DD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F4328338-31E5-40D8-BF02-4AE2B4334CA3}" srcId="{BC244D1B-4ED2-4CDE-B54B-EFA38FF28DDB}" destId="{1D1F9803-25A8-4F21-8EAE-B069160CB353}" srcOrd="0" destOrd="0" parTransId="{B16AB101-C7AA-4DFB-B167-2FEBBDE2F03E}" sibTransId="{3A1A0ABA-D128-43C8-ADF0-FB59CFE23B50}"/>
    <dgm:cxn modelId="{2ED72739-E28E-4300-A15C-F96117019E14}" type="presOf" srcId="{1D1F9803-25A8-4F21-8EAE-B069160CB353}" destId="{CCAEEBBA-EDF1-4C10-875B-FE27B123E027}" srcOrd="0" destOrd="0" presId="urn:microsoft.com/office/officeart/2005/8/layout/arrow4"/>
    <dgm:cxn modelId="{5186E153-A20C-426D-9629-A25B11CF84C7}" type="presOf" srcId="{866047E0-6B5F-4C5F-9980-90C6290877DD}" destId="{7A4BEF53-4F6D-410F-907F-61599CB8109E}" srcOrd="0" destOrd="0" presId="urn:microsoft.com/office/officeart/2005/8/layout/arrow4"/>
    <dgm:cxn modelId="{73EC6588-9175-49F6-A94D-9AB5F5F33916}" srcId="{BC244D1B-4ED2-4CDE-B54B-EFA38FF28DDB}" destId="{866047E0-6B5F-4C5F-9980-90C6290877DD}" srcOrd="1" destOrd="0" parTransId="{C6F66780-9E39-4FC8-822F-AB23EE5D8758}" sibTransId="{2F81ABFB-4BD2-493B-87F8-80EACFC052D7}"/>
    <dgm:cxn modelId="{EC63CBA5-E4A4-499B-87BE-0E04B1160560}" type="presOf" srcId="{BC244D1B-4ED2-4CDE-B54B-EFA38FF28DDB}" destId="{C81127FF-772B-4126-A14B-B293F2945FED}" srcOrd="0" destOrd="0" presId="urn:microsoft.com/office/officeart/2005/8/layout/arrow4"/>
    <dgm:cxn modelId="{792518DA-A752-47C7-B8D3-2C2604123B8C}" type="presParOf" srcId="{C81127FF-772B-4126-A14B-B293F2945FED}" destId="{5C03EB99-22C2-42DE-B6CF-A4E4DF264D89}" srcOrd="0" destOrd="0" presId="urn:microsoft.com/office/officeart/2005/8/layout/arrow4"/>
    <dgm:cxn modelId="{C2AF8EDD-D5F2-4B71-930C-AE1A951F9068}" type="presParOf" srcId="{C81127FF-772B-4126-A14B-B293F2945FED}" destId="{CCAEEBBA-EDF1-4C10-875B-FE27B123E027}" srcOrd="1" destOrd="0" presId="urn:microsoft.com/office/officeart/2005/8/layout/arrow4"/>
    <dgm:cxn modelId="{A9951AA1-7882-4623-BC85-E48E46A51155}" type="presParOf" srcId="{C81127FF-772B-4126-A14B-B293F2945FED}" destId="{E9737092-0614-4491-87BE-73A9AFB04C9F}" srcOrd="2" destOrd="0" presId="urn:microsoft.com/office/officeart/2005/8/layout/arrow4"/>
    <dgm:cxn modelId="{2D55295D-3340-45CD-9B5D-0EB32E0FBA6B}" type="presParOf" srcId="{C81127FF-772B-4126-A14B-B293F2945FED}" destId="{7A4BEF53-4F6D-410F-907F-61599CB8109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074F290-5498-4D77-AE8D-C9035E82CA0A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919721-4FBE-4CA8-8C09-5FD03C968595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Пиреноид -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толығымен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ішінара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хлоропластқа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батырылған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кейде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одан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шығып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тұратын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дөңгеленген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ұзартылған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белгісіз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пішінді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тығыз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A64B2BDD-8521-46DC-94FD-21C4CA285D56}" type="parTrans" cxnId="{2B6DC5DC-FD7B-4B87-9512-9E2987ED7F4E}">
      <dgm:prSet/>
      <dgm:spPr/>
      <dgm:t>
        <a:bodyPr/>
        <a:lstStyle/>
        <a:p>
          <a:endParaRPr lang="ru-RU" sz="2000"/>
        </a:p>
      </dgm:t>
    </dgm:pt>
    <dgm:pt modelId="{DCBF1E0C-7E24-4E81-A296-3EAEFD9BE1E3}" type="sibTrans" cxnId="{2B6DC5DC-FD7B-4B87-9512-9E2987ED7F4E}">
      <dgm:prSet/>
      <dgm:spPr/>
      <dgm:t>
        <a:bodyPr/>
        <a:lstStyle/>
        <a:p>
          <a:endParaRPr lang="ru-RU" sz="2000"/>
        </a:p>
      </dgm:t>
    </dgm:pt>
    <dgm:pt modelId="{0A3C3F6C-9647-4068-A4E2-67FB83494514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Пиреноидтың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ерекшелігі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тұрақты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орналасуы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- хлоропласт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қабығының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ішкі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жағында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2146B308-B1FA-4031-BB01-4F491FBFEC8E}" type="parTrans" cxnId="{BB7FC570-995C-468F-9835-2DE8CF3B9816}">
      <dgm:prSet/>
      <dgm:spPr/>
      <dgm:t>
        <a:bodyPr/>
        <a:lstStyle/>
        <a:p>
          <a:endParaRPr lang="ru-RU" sz="2000"/>
        </a:p>
      </dgm:t>
    </dgm:pt>
    <dgm:pt modelId="{AA585950-092F-4B2A-902F-B04B35BB40CA}" type="sibTrans" cxnId="{BB7FC570-995C-468F-9835-2DE8CF3B9816}">
      <dgm:prSet/>
      <dgm:spPr/>
      <dgm:t>
        <a:bodyPr/>
        <a:lstStyle/>
        <a:p>
          <a:endParaRPr lang="ru-RU" sz="2000"/>
        </a:p>
      </dgm:t>
    </dgm:pt>
    <dgm:pt modelId="{C578249F-BE3A-42A1-B178-1DF557AC88B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Пиреноид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матрицасына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негізделген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кристалды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аймақтары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бар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біркелкі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түйіршікті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сипатқа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ие</a:t>
          </a:r>
          <a:endParaRPr lang="ru-RU" sz="2000" dirty="0"/>
        </a:p>
      </dgm:t>
    </dgm:pt>
    <dgm:pt modelId="{C846C07B-625A-46DD-978C-98BB71122D2B}" type="parTrans" cxnId="{A52D4884-A416-4659-8B88-3A87EA7838CC}">
      <dgm:prSet/>
      <dgm:spPr/>
      <dgm:t>
        <a:bodyPr/>
        <a:lstStyle/>
        <a:p>
          <a:endParaRPr lang="ru-RU" sz="2000"/>
        </a:p>
      </dgm:t>
    </dgm:pt>
    <dgm:pt modelId="{00E66F7B-9693-4FA0-897D-B716005DC648}" type="sibTrans" cxnId="{A52D4884-A416-4659-8B88-3A87EA7838CC}">
      <dgm:prSet/>
      <dgm:spPr/>
      <dgm:t>
        <a:bodyPr/>
        <a:lstStyle/>
        <a:p>
          <a:endParaRPr lang="ru-RU" sz="2000"/>
        </a:p>
      </dgm:t>
    </dgm:pt>
    <dgm:pt modelId="{E9614B43-CCEC-423B-AA55-D3A0F2D0E454}" type="pres">
      <dgm:prSet presAssocID="{9074F290-5498-4D77-AE8D-C9035E82CA0A}" presName="Name0" presStyleCnt="0">
        <dgm:presLayoutVars>
          <dgm:dir/>
          <dgm:animLvl val="lvl"/>
          <dgm:resizeHandles val="exact"/>
        </dgm:presLayoutVars>
      </dgm:prSet>
      <dgm:spPr/>
    </dgm:pt>
    <dgm:pt modelId="{C16BA430-12B7-43E5-8A1B-CF810969A9AB}" type="pres">
      <dgm:prSet presAssocID="{C578249F-BE3A-42A1-B178-1DF557AC88BA}" presName="boxAndChildren" presStyleCnt="0"/>
      <dgm:spPr/>
    </dgm:pt>
    <dgm:pt modelId="{1297368B-400F-49EC-8115-6DC482C6EB29}" type="pres">
      <dgm:prSet presAssocID="{C578249F-BE3A-42A1-B178-1DF557AC88BA}" presName="parentTextBox" presStyleLbl="node1" presStyleIdx="0" presStyleCnt="3"/>
      <dgm:spPr/>
    </dgm:pt>
    <dgm:pt modelId="{790B0385-2ED6-4CEE-966B-FD2B6936CB1C}" type="pres">
      <dgm:prSet presAssocID="{AA585950-092F-4B2A-902F-B04B35BB40CA}" presName="sp" presStyleCnt="0"/>
      <dgm:spPr/>
    </dgm:pt>
    <dgm:pt modelId="{E2A6F854-E0BB-4950-A148-B3F45E2FEF5B}" type="pres">
      <dgm:prSet presAssocID="{0A3C3F6C-9647-4068-A4E2-67FB83494514}" presName="arrowAndChildren" presStyleCnt="0"/>
      <dgm:spPr/>
    </dgm:pt>
    <dgm:pt modelId="{4869874D-A1FC-472D-A45C-5DB71805AB48}" type="pres">
      <dgm:prSet presAssocID="{0A3C3F6C-9647-4068-A4E2-67FB83494514}" presName="parentTextArrow" presStyleLbl="node1" presStyleIdx="1" presStyleCnt="3" custScaleY="87555"/>
      <dgm:spPr/>
    </dgm:pt>
    <dgm:pt modelId="{4D985E9C-CE74-4740-8BC2-A289010616BF}" type="pres">
      <dgm:prSet presAssocID="{DCBF1E0C-7E24-4E81-A296-3EAEFD9BE1E3}" presName="sp" presStyleCnt="0"/>
      <dgm:spPr/>
    </dgm:pt>
    <dgm:pt modelId="{26B1829F-FD3C-4291-9B19-A792538F5AA8}" type="pres">
      <dgm:prSet presAssocID="{90919721-4FBE-4CA8-8C09-5FD03C968595}" presName="arrowAndChildren" presStyleCnt="0"/>
      <dgm:spPr/>
    </dgm:pt>
    <dgm:pt modelId="{C84367F0-03A6-40AE-A834-4DB2E1034A85}" type="pres">
      <dgm:prSet presAssocID="{90919721-4FBE-4CA8-8C09-5FD03C968595}" presName="parentTextArrow" presStyleLbl="node1" presStyleIdx="2" presStyleCnt="3" custLinFactNeighborY="3315"/>
      <dgm:spPr/>
    </dgm:pt>
  </dgm:ptLst>
  <dgm:cxnLst>
    <dgm:cxn modelId="{BB7FC570-995C-468F-9835-2DE8CF3B9816}" srcId="{9074F290-5498-4D77-AE8D-C9035E82CA0A}" destId="{0A3C3F6C-9647-4068-A4E2-67FB83494514}" srcOrd="1" destOrd="0" parTransId="{2146B308-B1FA-4031-BB01-4F491FBFEC8E}" sibTransId="{AA585950-092F-4B2A-902F-B04B35BB40CA}"/>
    <dgm:cxn modelId="{A52D4884-A416-4659-8B88-3A87EA7838CC}" srcId="{9074F290-5498-4D77-AE8D-C9035E82CA0A}" destId="{C578249F-BE3A-42A1-B178-1DF557AC88BA}" srcOrd="2" destOrd="0" parTransId="{C846C07B-625A-46DD-978C-98BB71122D2B}" sibTransId="{00E66F7B-9693-4FA0-897D-B716005DC648}"/>
    <dgm:cxn modelId="{6FB931C5-97A6-485D-86E0-3A7A4D1686BD}" type="presOf" srcId="{C578249F-BE3A-42A1-B178-1DF557AC88BA}" destId="{1297368B-400F-49EC-8115-6DC482C6EB29}" srcOrd="0" destOrd="0" presId="urn:microsoft.com/office/officeart/2005/8/layout/process4"/>
    <dgm:cxn modelId="{AB18F9CA-2311-4B94-BEC4-F2C419A09B52}" type="presOf" srcId="{0A3C3F6C-9647-4068-A4E2-67FB83494514}" destId="{4869874D-A1FC-472D-A45C-5DB71805AB48}" srcOrd="0" destOrd="0" presId="urn:microsoft.com/office/officeart/2005/8/layout/process4"/>
    <dgm:cxn modelId="{2B6DC5DC-FD7B-4B87-9512-9E2987ED7F4E}" srcId="{9074F290-5498-4D77-AE8D-C9035E82CA0A}" destId="{90919721-4FBE-4CA8-8C09-5FD03C968595}" srcOrd="0" destOrd="0" parTransId="{A64B2BDD-8521-46DC-94FD-21C4CA285D56}" sibTransId="{DCBF1E0C-7E24-4E81-A296-3EAEFD9BE1E3}"/>
    <dgm:cxn modelId="{FF60F5E7-5E99-47A8-A21F-6FFBFE487EE7}" type="presOf" srcId="{90919721-4FBE-4CA8-8C09-5FD03C968595}" destId="{C84367F0-03A6-40AE-A834-4DB2E1034A85}" srcOrd="0" destOrd="0" presId="urn:microsoft.com/office/officeart/2005/8/layout/process4"/>
    <dgm:cxn modelId="{2A7F67F6-95B9-42A1-AC06-9671CA5B3837}" type="presOf" srcId="{9074F290-5498-4D77-AE8D-C9035E82CA0A}" destId="{E9614B43-CCEC-423B-AA55-D3A0F2D0E454}" srcOrd="0" destOrd="0" presId="urn:microsoft.com/office/officeart/2005/8/layout/process4"/>
    <dgm:cxn modelId="{5ECF4D1C-8B21-4131-8F61-81CE74F394A0}" type="presParOf" srcId="{E9614B43-CCEC-423B-AA55-D3A0F2D0E454}" destId="{C16BA430-12B7-43E5-8A1B-CF810969A9AB}" srcOrd="0" destOrd="0" presId="urn:microsoft.com/office/officeart/2005/8/layout/process4"/>
    <dgm:cxn modelId="{58EFDC1E-93F8-4D3D-AA49-63404B252BF2}" type="presParOf" srcId="{C16BA430-12B7-43E5-8A1B-CF810969A9AB}" destId="{1297368B-400F-49EC-8115-6DC482C6EB29}" srcOrd="0" destOrd="0" presId="urn:microsoft.com/office/officeart/2005/8/layout/process4"/>
    <dgm:cxn modelId="{5063B9DF-00DB-4966-865A-902E8F5042AF}" type="presParOf" srcId="{E9614B43-CCEC-423B-AA55-D3A0F2D0E454}" destId="{790B0385-2ED6-4CEE-966B-FD2B6936CB1C}" srcOrd="1" destOrd="0" presId="urn:microsoft.com/office/officeart/2005/8/layout/process4"/>
    <dgm:cxn modelId="{6C2EF1CB-FAFF-4B24-8DA2-2A03FDA2E614}" type="presParOf" srcId="{E9614B43-CCEC-423B-AA55-D3A0F2D0E454}" destId="{E2A6F854-E0BB-4950-A148-B3F45E2FEF5B}" srcOrd="2" destOrd="0" presId="urn:microsoft.com/office/officeart/2005/8/layout/process4"/>
    <dgm:cxn modelId="{31F6841F-7F89-45E8-9575-B9D94D5BC87C}" type="presParOf" srcId="{E2A6F854-E0BB-4950-A148-B3F45E2FEF5B}" destId="{4869874D-A1FC-472D-A45C-5DB71805AB48}" srcOrd="0" destOrd="0" presId="urn:microsoft.com/office/officeart/2005/8/layout/process4"/>
    <dgm:cxn modelId="{11742284-DF60-4781-BEDE-F4061E2409BF}" type="presParOf" srcId="{E9614B43-CCEC-423B-AA55-D3A0F2D0E454}" destId="{4D985E9C-CE74-4740-8BC2-A289010616BF}" srcOrd="3" destOrd="0" presId="urn:microsoft.com/office/officeart/2005/8/layout/process4"/>
    <dgm:cxn modelId="{2A0F0CDF-25A8-4E4A-B7C7-6BD94A6A6D12}" type="presParOf" srcId="{E9614B43-CCEC-423B-AA55-D3A0F2D0E454}" destId="{26B1829F-FD3C-4291-9B19-A792538F5AA8}" srcOrd="4" destOrd="0" presId="urn:microsoft.com/office/officeart/2005/8/layout/process4"/>
    <dgm:cxn modelId="{48424E6E-D2E0-45DD-A06D-E9921472AAAB}" type="presParOf" srcId="{26B1829F-FD3C-4291-9B19-A792538F5AA8}" destId="{C84367F0-03A6-40AE-A834-4DB2E1034A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E01AA13-9BD0-4707-8D0A-8C9D7EDED50B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7FE858-85EE-44B8-A86F-212B567BB320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Негізінен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ерімейтін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көмірсулардың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түйіршіктері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микроскопиялық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резервтік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заттары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ретінде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әрекет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етеді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/>
        </a:p>
      </dgm:t>
    </dgm:pt>
    <dgm:pt modelId="{6C90BE7E-3645-41FE-98D2-872F07D3340B}" type="parTrans" cxnId="{D45D259C-56DE-44DC-981E-E355184DDF9E}">
      <dgm:prSet/>
      <dgm:spPr/>
      <dgm:t>
        <a:bodyPr/>
        <a:lstStyle/>
        <a:p>
          <a:endParaRPr lang="ru-RU"/>
        </a:p>
      </dgm:t>
    </dgm:pt>
    <dgm:pt modelId="{2944BE13-5A5D-4F52-8FD1-90A3290D749D}" type="sibTrans" cxnId="{D45D259C-56DE-44DC-981E-E355184DDF9E}">
      <dgm:prSet/>
      <dgm:spPr/>
      <dgm:t>
        <a:bodyPr/>
        <a:lstStyle/>
        <a:p>
          <a:endParaRPr lang="ru-RU"/>
        </a:p>
      </dgm:t>
    </dgm:pt>
    <dgm:pt modelId="{F71A365E-44AF-46F1-A106-C9EEAFA4899E}">
      <dgm:prSet phldrT="[Текст]" custT="1"/>
      <dgm:spPr/>
      <dgm:t>
        <a:bodyPr/>
        <a:lstStyle/>
        <a:p>
          <a:pPr algn="just"/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крахмал (</a:t>
          </a:r>
          <a:r>
            <a:rPr lang="en-US" sz="1900" i="1" dirty="0">
              <a:latin typeface="Times New Roman" panose="02020603050405020304" pitchFamily="18" charset="0"/>
              <a:cs typeface="Times New Roman" panose="02020603050405020304" pitchFamily="18" charset="0"/>
            </a:rPr>
            <a:t>Rhodophyta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Chlorophyta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Dinophyta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Cryptophyta</a:t>
          </a:r>
          <a:r>
            <a:rPr lang="ru-RU" sz="190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900" dirty="0"/>
        </a:p>
      </dgm:t>
    </dgm:pt>
    <dgm:pt modelId="{EFBE1820-C01C-4993-BFAD-8E9E72BA3E61}" type="parTrans" cxnId="{D6A11F2E-ABE3-4376-9610-91D8D6931A45}">
      <dgm:prSet/>
      <dgm:spPr/>
      <dgm:t>
        <a:bodyPr/>
        <a:lstStyle/>
        <a:p>
          <a:endParaRPr lang="ru-RU"/>
        </a:p>
      </dgm:t>
    </dgm:pt>
    <dgm:pt modelId="{EB90240C-3B17-4C54-898A-E6FE89CC11A7}" type="sibTrans" cxnId="{D6A11F2E-ABE3-4376-9610-91D8D6931A45}">
      <dgm:prSet/>
      <dgm:spPr/>
      <dgm:t>
        <a:bodyPr/>
        <a:lstStyle/>
        <a:p>
          <a:endParaRPr lang="ru-RU"/>
        </a:p>
      </dgm:t>
    </dgm:pt>
    <dgm:pt modelId="{AEA4D765-FBE9-424C-9296-CD18F2FABEFB}">
      <dgm:prSet phldrT="[Текст]" custT="1"/>
      <dgm:spPr/>
      <dgm:t>
        <a:bodyPr/>
        <a:lstStyle/>
        <a:p>
          <a:pPr algn="just"/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парамилон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Euglenophyta</a:t>
          </a:r>
          <a:r>
            <a:rPr lang="ru-RU" sz="190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900" dirty="0"/>
        </a:p>
      </dgm:t>
    </dgm:pt>
    <dgm:pt modelId="{3CA2D9EA-4252-4A4D-8AB1-6F2A5DFEF4E8}" type="parTrans" cxnId="{6BF63AB9-06D0-46B2-896D-F477E7A27768}">
      <dgm:prSet/>
      <dgm:spPr/>
      <dgm:t>
        <a:bodyPr/>
        <a:lstStyle/>
        <a:p>
          <a:endParaRPr lang="ru-RU"/>
        </a:p>
      </dgm:t>
    </dgm:pt>
    <dgm:pt modelId="{4E15F593-06AF-4693-A749-6089A972556B}" type="sibTrans" cxnId="{6BF63AB9-06D0-46B2-896D-F477E7A27768}">
      <dgm:prSet/>
      <dgm:spPr/>
      <dgm:t>
        <a:bodyPr/>
        <a:lstStyle/>
        <a:p>
          <a:endParaRPr lang="ru-RU"/>
        </a:p>
      </dgm:t>
    </dgm:pt>
    <dgm:pt modelId="{916F24B6-F42F-4D7B-A9E4-F874EC2E6C61}">
      <dgm:prSet phldrT="[Текст]" custT="1"/>
      <dgm:spPr/>
      <dgm:t>
        <a:bodyPr/>
        <a:lstStyle/>
        <a:p>
          <a:pPr algn="just"/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еритін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полиглюкан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хризоламинарин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тамшылары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Chrysophyta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900" i="1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</a:t>
          </a:r>
          <a:r>
            <a:rPr lang="en-US" sz="1900" i="1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kk-KZ" sz="1900" i="1" dirty="0">
              <a:latin typeface="Times New Roman" panose="02020603050405020304" pitchFamily="18" charset="0"/>
              <a:cs typeface="Times New Roman" panose="02020603050405020304" pitchFamily="18" charset="0"/>
            </a:rPr>
            <a:t>ta</a:t>
          </a:r>
          <a:r>
            <a:rPr lang="kk-KZ" sz="1900" i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900" dirty="0"/>
        </a:p>
      </dgm:t>
    </dgm:pt>
    <dgm:pt modelId="{073311E3-7E7F-4B87-9B4B-C8B6418510C3}" type="parTrans" cxnId="{DA081EEC-90DD-47D9-A3FB-A1FC67058180}">
      <dgm:prSet/>
      <dgm:spPr/>
      <dgm:t>
        <a:bodyPr/>
        <a:lstStyle/>
        <a:p>
          <a:endParaRPr lang="ru-RU"/>
        </a:p>
      </dgm:t>
    </dgm:pt>
    <dgm:pt modelId="{FB8DF346-D290-42BD-B5BF-A63EE249DDCC}" type="sibTrans" cxnId="{DA081EEC-90DD-47D9-A3FB-A1FC67058180}">
      <dgm:prSet/>
      <dgm:spPr/>
      <dgm:t>
        <a:bodyPr/>
        <a:lstStyle/>
        <a:p>
          <a:endParaRPr lang="ru-RU"/>
        </a:p>
      </dgm:t>
    </dgm:pt>
    <dgm:pt modelId="{7751053B-8A7F-4D32-95E2-E51E24D30A3C}" type="pres">
      <dgm:prSet presAssocID="{4E01AA13-9BD0-4707-8D0A-8C9D7EDED5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76D8EE-A0E4-4B5B-9F95-31ACDFF12105}" type="pres">
      <dgm:prSet presAssocID="{377FE858-85EE-44B8-A86F-212B567BB320}" presName="root" presStyleCnt="0"/>
      <dgm:spPr/>
    </dgm:pt>
    <dgm:pt modelId="{888A1B67-D6F0-476F-8298-B76BFEFABF83}" type="pres">
      <dgm:prSet presAssocID="{377FE858-85EE-44B8-A86F-212B567BB320}" presName="rootComposite" presStyleCnt="0"/>
      <dgm:spPr/>
    </dgm:pt>
    <dgm:pt modelId="{0C2E1C24-D301-48E9-815D-B47C54BB52F9}" type="pres">
      <dgm:prSet presAssocID="{377FE858-85EE-44B8-A86F-212B567BB320}" presName="rootText" presStyleLbl="node1" presStyleIdx="0" presStyleCnt="1" custScaleX="620250" custScaleY="116002"/>
      <dgm:spPr/>
    </dgm:pt>
    <dgm:pt modelId="{76A525D5-6BE2-4729-BF13-F0CF5BAF63FC}" type="pres">
      <dgm:prSet presAssocID="{377FE858-85EE-44B8-A86F-212B567BB320}" presName="rootConnector" presStyleLbl="node1" presStyleIdx="0" presStyleCnt="1"/>
      <dgm:spPr/>
    </dgm:pt>
    <dgm:pt modelId="{CE186DB0-AB79-4876-ADC5-FA72D0F93160}" type="pres">
      <dgm:prSet presAssocID="{377FE858-85EE-44B8-A86F-212B567BB320}" presName="childShape" presStyleCnt="0"/>
      <dgm:spPr/>
    </dgm:pt>
    <dgm:pt modelId="{7C54676F-94C7-43AB-BDEF-ED1B749FF90F}" type="pres">
      <dgm:prSet presAssocID="{EFBE1820-C01C-4993-BFAD-8E9E72BA3E61}" presName="Name13" presStyleLbl="parChTrans1D2" presStyleIdx="0" presStyleCnt="3"/>
      <dgm:spPr/>
    </dgm:pt>
    <dgm:pt modelId="{279E7D4E-D803-4366-A489-AFADB20A09D1}" type="pres">
      <dgm:prSet presAssocID="{F71A365E-44AF-46F1-A106-C9EEAFA4899E}" presName="childText" presStyleLbl="bgAcc1" presStyleIdx="0" presStyleCnt="3" custScaleX="710198" custScaleY="83308">
        <dgm:presLayoutVars>
          <dgm:bulletEnabled val="1"/>
        </dgm:presLayoutVars>
      </dgm:prSet>
      <dgm:spPr/>
    </dgm:pt>
    <dgm:pt modelId="{4647FF92-CAF2-4096-9DC5-DC99EC415A7F}" type="pres">
      <dgm:prSet presAssocID="{3CA2D9EA-4252-4A4D-8AB1-6F2A5DFEF4E8}" presName="Name13" presStyleLbl="parChTrans1D2" presStyleIdx="1" presStyleCnt="3"/>
      <dgm:spPr/>
    </dgm:pt>
    <dgm:pt modelId="{06F0C09E-6791-4B28-ACFE-84DBBBC83AC3}" type="pres">
      <dgm:prSet presAssocID="{AEA4D765-FBE9-424C-9296-CD18F2FABEFB}" presName="childText" presStyleLbl="bgAcc1" presStyleIdx="1" presStyleCnt="3" custScaleX="710198" custScaleY="80064">
        <dgm:presLayoutVars>
          <dgm:bulletEnabled val="1"/>
        </dgm:presLayoutVars>
      </dgm:prSet>
      <dgm:spPr/>
    </dgm:pt>
    <dgm:pt modelId="{99EFD889-7969-479C-BEF5-BB918E3A6BE6}" type="pres">
      <dgm:prSet presAssocID="{073311E3-7E7F-4B87-9B4B-C8B6418510C3}" presName="Name13" presStyleLbl="parChTrans1D2" presStyleIdx="2" presStyleCnt="3"/>
      <dgm:spPr/>
    </dgm:pt>
    <dgm:pt modelId="{3E13F29D-3659-4C7F-B7A6-56CAFA46FC1A}" type="pres">
      <dgm:prSet presAssocID="{916F24B6-F42F-4D7B-A9E4-F874EC2E6C61}" presName="childText" presStyleLbl="bgAcc1" presStyleIdx="2" presStyleCnt="3" custScaleX="710198">
        <dgm:presLayoutVars>
          <dgm:bulletEnabled val="1"/>
        </dgm:presLayoutVars>
      </dgm:prSet>
      <dgm:spPr/>
    </dgm:pt>
  </dgm:ptLst>
  <dgm:cxnLst>
    <dgm:cxn modelId="{2AB16B03-A1CE-4A8A-A3E4-2E45A1A9D609}" type="presOf" srcId="{377FE858-85EE-44B8-A86F-212B567BB320}" destId="{76A525D5-6BE2-4729-BF13-F0CF5BAF63FC}" srcOrd="1" destOrd="0" presId="urn:microsoft.com/office/officeart/2005/8/layout/hierarchy3"/>
    <dgm:cxn modelId="{27FB1F26-C76A-4278-B9C9-EE29CB0D2FF8}" type="presOf" srcId="{4E01AA13-9BD0-4707-8D0A-8C9D7EDED50B}" destId="{7751053B-8A7F-4D32-95E2-E51E24D30A3C}" srcOrd="0" destOrd="0" presId="urn:microsoft.com/office/officeart/2005/8/layout/hierarchy3"/>
    <dgm:cxn modelId="{D46D7328-D0D4-4861-8A50-A5B8258CC2B7}" type="presOf" srcId="{F71A365E-44AF-46F1-A106-C9EEAFA4899E}" destId="{279E7D4E-D803-4366-A489-AFADB20A09D1}" srcOrd="0" destOrd="0" presId="urn:microsoft.com/office/officeart/2005/8/layout/hierarchy3"/>
    <dgm:cxn modelId="{D6A11F2E-ABE3-4376-9610-91D8D6931A45}" srcId="{377FE858-85EE-44B8-A86F-212B567BB320}" destId="{F71A365E-44AF-46F1-A106-C9EEAFA4899E}" srcOrd="0" destOrd="0" parTransId="{EFBE1820-C01C-4993-BFAD-8E9E72BA3E61}" sibTransId="{EB90240C-3B17-4C54-898A-E6FE89CC11A7}"/>
    <dgm:cxn modelId="{0E898767-BDCE-4EDC-B4B0-6451221EE080}" type="presOf" srcId="{AEA4D765-FBE9-424C-9296-CD18F2FABEFB}" destId="{06F0C09E-6791-4B28-ACFE-84DBBBC83AC3}" srcOrd="0" destOrd="0" presId="urn:microsoft.com/office/officeart/2005/8/layout/hierarchy3"/>
    <dgm:cxn modelId="{3B0A1758-2C67-4CCC-838D-5A3B339DA657}" type="presOf" srcId="{3CA2D9EA-4252-4A4D-8AB1-6F2A5DFEF4E8}" destId="{4647FF92-CAF2-4096-9DC5-DC99EC415A7F}" srcOrd="0" destOrd="0" presId="urn:microsoft.com/office/officeart/2005/8/layout/hierarchy3"/>
    <dgm:cxn modelId="{2D309692-5D05-4C06-AF0B-2AF580B7F403}" type="presOf" srcId="{916F24B6-F42F-4D7B-A9E4-F874EC2E6C61}" destId="{3E13F29D-3659-4C7F-B7A6-56CAFA46FC1A}" srcOrd="0" destOrd="0" presId="urn:microsoft.com/office/officeart/2005/8/layout/hierarchy3"/>
    <dgm:cxn modelId="{D45D259C-56DE-44DC-981E-E355184DDF9E}" srcId="{4E01AA13-9BD0-4707-8D0A-8C9D7EDED50B}" destId="{377FE858-85EE-44B8-A86F-212B567BB320}" srcOrd="0" destOrd="0" parTransId="{6C90BE7E-3645-41FE-98D2-872F07D3340B}" sibTransId="{2944BE13-5A5D-4F52-8FD1-90A3290D749D}"/>
    <dgm:cxn modelId="{6BF63AB9-06D0-46B2-896D-F477E7A27768}" srcId="{377FE858-85EE-44B8-A86F-212B567BB320}" destId="{AEA4D765-FBE9-424C-9296-CD18F2FABEFB}" srcOrd="1" destOrd="0" parTransId="{3CA2D9EA-4252-4A4D-8AB1-6F2A5DFEF4E8}" sibTransId="{4E15F593-06AF-4693-A749-6089A972556B}"/>
    <dgm:cxn modelId="{5BEBB2DE-0A42-419B-B77B-54DFFF6F3A41}" type="presOf" srcId="{377FE858-85EE-44B8-A86F-212B567BB320}" destId="{0C2E1C24-D301-48E9-815D-B47C54BB52F9}" srcOrd="0" destOrd="0" presId="urn:microsoft.com/office/officeart/2005/8/layout/hierarchy3"/>
    <dgm:cxn modelId="{79C8F4DF-6212-4553-917C-1E8B977036D4}" type="presOf" srcId="{073311E3-7E7F-4B87-9B4B-C8B6418510C3}" destId="{99EFD889-7969-479C-BEF5-BB918E3A6BE6}" srcOrd="0" destOrd="0" presId="urn:microsoft.com/office/officeart/2005/8/layout/hierarchy3"/>
    <dgm:cxn modelId="{DA081EEC-90DD-47D9-A3FB-A1FC67058180}" srcId="{377FE858-85EE-44B8-A86F-212B567BB320}" destId="{916F24B6-F42F-4D7B-A9E4-F874EC2E6C61}" srcOrd="2" destOrd="0" parTransId="{073311E3-7E7F-4B87-9B4B-C8B6418510C3}" sibTransId="{FB8DF346-D290-42BD-B5BF-A63EE249DDCC}"/>
    <dgm:cxn modelId="{97D794ED-C151-427F-A706-8468C02CCB81}" type="presOf" srcId="{EFBE1820-C01C-4993-BFAD-8E9E72BA3E61}" destId="{7C54676F-94C7-43AB-BDEF-ED1B749FF90F}" srcOrd="0" destOrd="0" presId="urn:microsoft.com/office/officeart/2005/8/layout/hierarchy3"/>
    <dgm:cxn modelId="{50522F45-CD96-422D-AA1D-965AE5A3DA0F}" type="presParOf" srcId="{7751053B-8A7F-4D32-95E2-E51E24D30A3C}" destId="{D776D8EE-A0E4-4B5B-9F95-31ACDFF12105}" srcOrd="0" destOrd="0" presId="urn:microsoft.com/office/officeart/2005/8/layout/hierarchy3"/>
    <dgm:cxn modelId="{7205E134-6E35-45E7-AF4E-C7C17BDFF25E}" type="presParOf" srcId="{D776D8EE-A0E4-4B5B-9F95-31ACDFF12105}" destId="{888A1B67-D6F0-476F-8298-B76BFEFABF83}" srcOrd="0" destOrd="0" presId="urn:microsoft.com/office/officeart/2005/8/layout/hierarchy3"/>
    <dgm:cxn modelId="{EE167772-0CF6-439A-B60B-22B59BD10B1D}" type="presParOf" srcId="{888A1B67-D6F0-476F-8298-B76BFEFABF83}" destId="{0C2E1C24-D301-48E9-815D-B47C54BB52F9}" srcOrd="0" destOrd="0" presId="urn:microsoft.com/office/officeart/2005/8/layout/hierarchy3"/>
    <dgm:cxn modelId="{E60E95FC-5B91-4610-B2CB-663A1E42B867}" type="presParOf" srcId="{888A1B67-D6F0-476F-8298-B76BFEFABF83}" destId="{76A525D5-6BE2-4729-BF13-F0CF5BAF63FC}" srcOrd="1" destOrd="0" presId="urn:microsoft.com/office/officeart/2005/8/layout/hierarchy3"/>
    <dgm:cxn modelId="{4CF34AF4-E051-46E3-A43F-AE6F1B1646CD}" type="presParOf" srcId="{D776D8EE-A0E4-4B5B-9F95-31ACDFF12105}" destId="{CE186DB0-AB79-4876-ADC5-FA72D0F93160}" srcOrd="1" destOrd="0" presId="urn:microsoft.com/office/officeart/2005/8/layout/hierarchy3"/>
    <dgm:cxn modelId="{76BB02A4-3397-493F-A450-7E2B3E6B8E47}" type="presParOf" srcId="{CE186DB0-AB79-4876-ADC5-FA72D0F93160}" destId="{7C54676F-94C7-43AB-BDEF-ED1B749FF90F}" srcOrd="0" destOrd="0" presId="urn:microsoft.com/office/officeart/2005/8/layout/hierarchy3"/>
    <dgm:cxn modelId="{8D0F59B2-FADA-49F0-BD17-35E4BBF58557}" type="presParOf" srcId="{CE186DB0-AB79-4876-ADC5-FA72D0F93160}" destId="{279E7D4E-D803-4366-A489-AFADB20A09D1}" srcOrd="1" destOrd="0" presId="urn:microsoft.com/office/officeart/2005/8/layout/hierarchy3"/>
    <dgm:cxn modelId="{38FDFE22-F659-42AD-8471-4F2874B7EFDF}" type="presParOf" srcId="{CE186DB0-AB79-4876-ADC5-FA72D0F93160}" destId="{4647FF92-CAF2-4096-9DC5-DC99EC415A7F}" srcOrd="2" destOrd="0" presId="urn:microsoft.com/office/officeart/2005/8/layout/hierarchy3"/>
    <dgm:cxn modelId="{48D72929-2C5A-49B2-838F-74379D604F80}" type="presParOf" srcId="{CE186DB0-AB79-4876-ADC5-FA72D0F93160}" destId="{06F0C09E-6791-4B28-ACFE-84DBBBC83AC3}" srcOrd="3" destOrd="0" presId="urn:microsoft.com/office/officeart/2005/8/layout/hierarchy3"/>
    <dgm:cxn modelId="{484D0383-A96E-46EC-9FD9-408BD3D9970B}" type="presParOf" srcId="{CE186DB0-AB79-4876-ADC5-FA72D0F93160}" destId="{99EFD889-7969-479C-BEF5-BB918E3A6BE6}" srcOrd="4" destOrd="0" presId="urn:microsoft.com/office/officeart/2005/8/layout/hierarchy3"/>
    <dgm:cxn modelId="{20DCBFB1-13BF-436B-8578-16AB63B3746D}" type="presParOf" srcId="{CE186DB0-AB79-4876-ADC5-FA72D0F93160}" destId="{3E13F29D-3659-4C7F-B7A6-56CAFA46FC1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97E7F16-630C-4A3D-84F9-140C29BDB0B4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890ED4C6-62DE-4C6A-8EF0-51C57F43CF59}">
      <dgm:prSet phldrT="[Текст]" custT="1"/>
      <dgm:spPr/>
      <dgm:t>
        <a:bodyPr/>
        <a:lstStyle/>
        <a:p>
          <a:pPr algn="ctr"/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жасыл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үшін крахмал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түйіршіктері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хлоропластта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криптофиттер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үшін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мембранасы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эндоплазмалық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ретикулум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каналы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арасында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ал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басқа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үшін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цитоплазмада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сақталады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C98155E9-29F8-426D-B581-C30577467957}" type="parTrans" cxnId="{108AB378-FA41-4923-98DA-F07F44A63FB7}">
      <dgm:prSet/>
      <dgm:spPr/>
      <dgm:t>
        <a:bodyPr/>
        <a:lstStyle/>
        <a:p>
          <a:endParaRPr lang="ru-RU"/>
        </a:p>
      </dgm:t>
    </dgm:pt>
    <dgm:pt modelId="{1D84CC11-7DBC-403F-B129-9A3B75EEB693}" type="sibTrans" cxnId="{108AB378-FA41-4923-98DA-F07F44A63FB7}">
      <dgm:prSet/>
      <dgm:spPr/>
      <dgm:t>
        <a:bodyPr/>
        <a:lstStyle/>
        <a:p>
          <a:endParaRPr lang="ru-RU"/>
        </a:p>
      </dgm:t>
    </dgm:pt>
    <dgm:pt modelId="{EEB4F1F9-20C6-4FD3-9658-6FE29C389FC6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Сондай-ақ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жасушаларында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мембраналармен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байланысқан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вакуольдер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көпіршіктерде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бейорганикалық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фосфат пен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энергияның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резервтік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ортақтастығы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ретінде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қызмет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ететін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полифосфаттардың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сфералық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түйіршіктері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30B26138-D3C6-409F-B495-0E303BBAA2B6}" type="parTrans" cxnId="{7A6A5CE7-851F-471C-A7B3-6B232DC70A82}">
      <dgm:prSet/>
      <dgm:spPr/>
      <dgm:t>
        <a:bodyPr/>
        <a:lstStyle/>
        <a:p>
          <a:endParaRPr lang="ru-RU"/>
        </a:p>
      </dgm:t>
    </dgm:pt>
    <dgm:pt modelId="{AAB71784-8F73-41E4-81A1-F739C6DF257B}" type="sibTrans" cxnId="{7A6A5CE7-851F-471C-A7B3-6B232DC70A82}">
      <dgm:prSet/>
      <dgm:spPr/>
      <dgm:t>
        <a:bodyPr/>
        <a:lstStyle/>
        <a:p>
          <a:endParaRPr lang="ru-RU"/>
        </a:p>
      </dgm:t>
    </dgm:pt>
    <dgm:pt modelId="{85CF9563-5C24-438F-B67A-7C64D397CEBB}" type="pres">
      <dgm:prSet presAssocID="{197E7F16-630C-4A3D-84F9-140C29BDB0B4}" presName="linearFlow" presStyleCnt="0">
        <dgm:presLayoutVars>
          <dgm:resizeHandles val="exact"/>
        </dgm:presLayoutVars>
      </dgm:prSet>
      <dgm:spPr/>
    </dgm:pt>
    <dgm:pt modelId="{B5E37A43-C65C-4BC0-938E-E4312F332D6F}" type="pres">
      <dgm:prSet presAssocID="{890ED4C6-62DE-4C6A-8EF0-51C57F43CF59}" presName="node" presStyleLbl="node1" presStyleIdx="0" presStyleCnt="2" custScaleX="180520">
        <dgm:presLayoutVars>
          <dgm:bulletEnabled val="1"/>
        </dgm:presLayoutVars>
      </dgm:prSet>
      <dgm:spPr/>
    </dgm:pt>
    <dgm:pt modelId="{09FF0E9E-1057-457D-8EAC-F33FA476607A}" type="pres">
      <dgm:prSet presAssocID="{1D84CC11-7DBC-403F-B129-9A3B75EEB693}" presName="sibTrans" presStyleLbl="sibTrans2D1" presStyleIdx="0" presStyleCnt="1"/>
      <dgm:spPr/>
    </dgm:pt>
    <dgm:pt modelId="{852C90BC-1F98-4D86-8061-E3AD6E71E2C5}" type="pres">
      <dgm:prSet presAssocID="{1D84CC11-7DBC-403F-B129-9A3B75EEB693}" presName="connectorText" presStyleLbl="sibTrans2D1" presStyleIdx="0" presStyleCnt="1"/>
      <dgm:spPr/>
    </dgm:pt>
    <dgm:pt modelId="{2B35A962-2438-4C2D-974E-572ECDFDB386}" type="pres">
      <dgm:prSet presAssocID="{EEB4F1F9-20C6-4FD3-9658-6FE29C389FC6}" presName="node" presStyleLbl="node1" presStyleIdx="1" presStyleCnt="2" custScaleX="180520" custScaleY="83017">
        <dgm:presLayoutVars>
          <dgm:bulletEnabled val="1"/>
        </dgm:presLayoutVars>
      </dgm:prSet>
      <dgm:spPr/>
    </dgm:pt>
  </dgm:ptLst>
  <dgm:cxnLst>
    <dgm:cxn modelId="{108AB378-FA41-4923-98DA-F07F44A63FB7}" srcId="{197E7F16-630C-4A3D-84F9-140C29BDB0B4}" destId="{890ED4C6-62DE-4C6A-8EF0-51C57F43CF59}" srcOrd="0" destOrd="0" parTransId="{C98155E9-29F8-426D-B581-C30577467957}" sibTransId="{1D84CC11-7DBC-403F-B129-9A3B75EEB693}"/>
    <dgm:cxn modelId="{0BAA8394-CC19-4843-8832-C9E4BDFBA746}" type="presOf" srcId="{890ED4C6-62DE-4C6A-8EF0-51C57F43CF59}" destId="{B5E37A43-C65C-4BC0-938E-E4312F332D6F}" srcOrd="0" destOrd="0" presId="urn:microsoft.com/office/officeart/2005/8/layout/process2"/>
    <dgm:cxn modelId="{6FBC8BBD-632D-44CE-ADAE-F9705C20CF38}" type="presOf" srcId="{EEB4F1F9-20C6-4FD3-9658-6FE29C389FC6}" destId="{2B35A962-2438-4C2D-974E-572ECDFDB386}" srcOrd="0" destOrd="0" presId="urn:microsoft.com/office/officeart/2005/8/layout/process2"/>
    <dgm:cxn modelId="{4A3EF7CC-AE79-463D-9BE4-0CE5B158B9B5}" type="presOf" srcId="{1D84CC11-7DBC-403F-B129-9A3B75EEB693}" destId="{09FF0E9E-1057-457D-8EAC-F33FA476607A}" srcOrd="0" destOrd="0" presId="urn:microsoft.com/office/officeart/2005/8/layout/process2"/>
    <dgm:cxn modelId="{7A6A5CE7-851F-471C-A7B3-6B232DC70A82}" srcId="{197E7F16-630C-4A3D-84F9-140C29BDB0B4}" destId="{EEB4F1F9-20C6-4FD3-9658-6FE29C389FC6}" srcOrd="1" destOrd="0" parTransId="{30B26138-D3C6-409F-B495-0E303BBAA2B6}" sibTransId="{AAB71784-8F73-41E4-81A1-F739C6DF257B}"/>
    <dgm:cxn modelId="{5FFE8EE7-4C04-4D5A-A188-61AC9D9719F1}" type="presOf" srcId="{1D84CC11-7DBC-403F-B129-9A3B75EEB693}" destId="{852C90BC-1F98-4D86-8061-E3AD6E71E2C5}" srcOrd="1" destOrd="0" presId="urn:microsoft.com/office/officeart/2005/8/layout/process2"/>
    <dgm:cxn modelId="{25FD1FF6-53F9-439F-BE8B-C2DF4B9723ED}" type="presOf" srcId="{197E7F16-630C-4A3D-84F9-140C29BDB0B4}" destId="{85CF9563-5C24-438F-B67A-7C64D397CEBB}" srcOrd="0" destOrd="0" presId="urn:microsoft.com/office/officeart/2005/8/layout/process2"/>
    <dgm:cxn modelId="{C73273D2-13FC-4F72-9BAE-EC925627E974}" type="presParOf" srcId="{85CF9563-5C24-438F-B67A-7C64D397CEBB}" destId="{B5E37A43-C65C-4BC0-938E-E4312F332D6F}" srcOrd="0" destOrd="0" presId="urn:microsoft.com/office/officeart/2005/8/layout/process2"/>
    <dgm:cxn modelId="{33030BC9-0CF3-45D3-AF61-4CE28F2097CC}" type="presParOf" srcId="{85CF9563-5C24-438F-B67A-7C64D397CEBB}" destId="{09FF0E9E-1057-457D-8EAC-F33FA476607A}" srcOrd="1" destOrd="0" presId="urn:microsoft.com/office/officeart/2005/8/layout/process2"/>
    <dgm:cxn modelId="{48C1B76C-09BB-426F-8ECC-83E2B4A1F41E}" type="presParOf" srcId="{09FF0E9E-1057-457D-8EAC-F33FA476607A}" destId="{852C90BC-1F98-4D86-8061-E3AD6E71E2C5}" srcOrd="0" destOrd="0" presId="urn:microsoft.com/office/officeart/2005/8/layout/process2"/>
    <dgm:cxn modelId="{3F04F470-FAF1-4BA3-BEF5-12479BEC7242}" type="presParOf" srcId="{85CF9563-5C24-438F-B67A-7C64D397CEBB}" destId="{2B35A962-2438-4C2D-974E-572ECDFDB38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FC78428-C004-4725-8B93-CF59B4004C59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0506B1-E88A-40D9-BF4C-B11EFF169488}">
      <dgm:prSet phldrT="[Текст]" custT="1"/>
      <dgm:spPr/>
      <dgm:t>
        <a:bodyPr/>
        <a:lstStyle/>
        <a:p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Көбінесе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микробалдырларда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пигменттердің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құрғақ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биомассаның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1,5-3%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құрайды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пигменттері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үш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топқа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жіктеледі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100" dirty="0"/>
        </a:p>
      </dgm:t>
    </dgm:pt>
    <dgm:pt modelId="{617A0082-DAF5-438B-A887-9F5B6F155008}" type="parTrans" cxnId="{EBBEFDC5-28A1-40EA-8B22-1150C083B10A}">
      <dgm:prSet/>
      <dgm:spPr/>
      <dgm:t>
        <a:bodyPr/>
        <a:lstStyle/>
        <a:p>
          <a:endParaRPr lang="ru-RU" sz="2000"/>
        </a:p>
      </dgm:t>
    </dgm:pt>
    <dgm:pt modelId="{C209A3CB-2460-482C-8992-281CBC9FF08F}" type="sibTrans" cxnId="{EBBEFDC5-28A1-40EA-8B22-1150C083B10A}">
      <dgm:prSet/>
      <dgm:spPr/>
      <dgm:t>
        <a:bodyPr/>
        <a:lstStyle/>
        <a:p>
          <a:endParaRPr lang="ru-RU" sz="2000"/>
        </a:p>
      </dgm:t>
    </dgm:pt>
    <dgm:pt modelId="{9D02CBB8-28A8-466F-B8A6-2B9FD1965792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хлорофилл</a:t>
          </a:r>
          <a:endParaRPr lang="ru-RU" sz="2000" dirty="0"/>
        </a:p>
      </dgm:t>
    </dgm:pt>
    <dgm:pt modelId="{76ECFC6C-E527-4D94-B552-042AED6F6A65}" type="parTrans" cxnId="{EFCD271C-366F-49A2-9E9A-5AF762446DDD}">
      <dgm:prSet/>
      <dgm:spPr/>
      <dgm:t>
        <a:bodyPr/>
        <a:lstStyle/>
        <a:p>
          <a:endParaRPr lang="ru-RU" sz="2000"/>
        </a:p>
      </dgm:t>
    </dgm:pt>
    <dgm:pt modelId="{566F1FCA-0B7D-4037-99CC-3ECF917BA941}" type="sibTrans" cxnId="{EFCD271C-366F-49A2-9E9A-5AF762446DDD}">
      <dgm:prSet/>
      <dgm:spPr/>
      <dgm:t>
        <a:bodyPr/>
        <a:lstStyle/>
        <a:p>
          <a:endParaRPr lang="ru-RU" sz="2000"/>
        </a:p>
      </dgm:t>
    </dgm:pt>
    <dgm:pt modelId="{F8218F7D-1998-4757-B9A5-4B3CFDDB40F0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каротиноид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5C70A721-303D-438B-8C06-D389A12CE08D}" type="parTrans" cxnId="{98E79737-128B-4613-8911-4C4281581FEA}">
      <dgm:prSet/>
      <dgm:spPr/>
      <dgm:t>
        <a:bodyPr/>
        <a:lstStyle/>
        <a:p>
          <a:endParaRPr lang="ru-RU" sz="2000"/>
        </a:p>
      </dgm:t>
    </dgm:pt>
    <dgm:pt modelId="{2A2CD9E5-B933-4F02-9EFE-E8D9B8507C80}" type="sibTrans" cxnId="{98E79737-128B-4613-8911-4C4281581FEA}">
      <dgm:prSet/>
      <dgm:spPr/>
      <dgm:t>
        <a:bodyPr/>
        <a:lstStyle/>
        <a:p>
          <a:endParaRPr lang="ru-RU" sz="2000"/>
        </a:p>
      </dgm:t>
    </dgm:pt>
    <dgm:pt modelId="{1C4A5B4E-7DFB-4231-A54D-EACB376FBA99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фикобилипротеин</a:t>
          </a:r>
          <a:endParaRPr lang="ru-RU" sz="2000" dirty="0"/>
        </a:p>
      </dgm:t>
    </dgm:pt>
    <dgm:pt modelId="{A144E01D-1787-444C-97FF-AC1FAB661A55}" type="parTrans" cxnId="{53DFD398-A10B-45AF-8030-8E90A75EAA36}">
      <dgm:prSet/>
      <dgm:spPr/>
      <dgm:t>
        <a:bodyPr/>
        <a:lstStyle/>
        <a:p>
          <a:endParaRPr lang="ru-RU" sz="2000"/>
        </a:p>
      </dgm:t>
    </dgm:pt>
    <dgm:pt modelId="{729CFE17-1E37-4F28-BAC1-CC234FF1FA83}" type="sibTrans" cxnId="{53DFD398-A10B-45AF-8030-8E90A75EAA36}">
      <dgm:prSet/>
      <dgm:spPr/>
      <dgm:t>
        <a:bodyPr/>
        <a:lstStyle/>
        <a:p>
          <a:endParaRPr lang="ru-RU" sz="2000"/>
        </a:p>
      </dgm:t>
    </dgm:pt>
    <dgm:pt modelId="{817E6488-7829-47F7-BEE3-19214B44505B}" type="pres">
      <dgm:prSet presAssocID="{FFC78428-C004-4725-8B93-CF59B4004C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0460E3-DFDD-48A6-94F1-61CAAE73F784}" type="pres">
      <dgm:prSet presAssocID="{700506B1-E88A-40D9-BF4C-B11EFF169488}" presName="hierRoot1" presStyleCnt="0"/>
      <dgm:spPr/>
    </dgm:pt>
    <dgm:pt modelId="{5AE8642D-0191-4400-8DE8-B5C77D478502}" type="pres">
      <dgm:prSet presAssocID="{700506B1-E88A-40D9-BF4C-B11EFF169488}" presName="composite" presStyleCnt="0"/>
      <dgm:spPr/>
    </dgm:pt>
    <dgm:pt modelId="{B8DC8F99-F5B8-4A9C-A32F-FCF150F2ED56}" type="pres">
      <dgm:prSet presAssocID="{700506B1-E88A-40D9-BF4C-B11EFF169488}" presName="background" presStyleLbl="node0" presStyleIdx="0" presStyleCnt="1"/>
      <dgm:spPr/>
    </dgm:pt>
    <dgm:pt modelId="{77048D53-F23B-4CB4-A865-061E31B71534}" type="pres">
      <dgm:prSet presAssocID="{700506B1-E88A-40D9-BF4C-B11EFF169488}" presName="text" presStyleLbl="fgAcc0" presStyleIdx="0" presStyleCnt="1" custScaleX="467833" custScaleY="88889">
        <dgm:presLayoutVars>
          <dgm:chPref val="3"/>
        </dgm:presLayoutVars>
      </dgm:prSet>
      <dgm:spPr/>
    </dgm:pt>
    <dgm:pt modelId="{838B1D82-03EC-4536-99E6-DFBF19474136}" type="pres">
      <dgm:prSet presAssocID="{700506B1-E88A-40D9-BF4C-B11EFF169488}" presName="hierChild2" presStyleCnt="0"/>
      <dgm:spPr/>
    </dgm:pt>
    <dgm:pt modelId="{61275432-2655-4980-BED9-EBFDFA9F3FBF}" type="pres">
      <dgm:prSet presAssocID="{76ECFC6C-E527-4D94-B552-042AED6F6A65}" presName="Name10" presStyleLbl="parChTrans1D2" presStyleIdx="0" presStyleCnt="3"/>
      <dgm:spPr/>
    </dgm:pt>
    <dgm:pt modelId="{34F6DCB7-C322-4C07-A086-F6A82451E905}" type="pres">
      <dgm:prSet presAssocID="{9D02CBB8-28A8-466F-B8A6-2B9FD1965792}" presName="hierRoot2" presStyleCnt="0"/>
      <dgm:spPr/>
    </dgm:pt>
    <dgm:pt modelId="{00AF721A-43E6-496E-8DE3-DCAE0664E719}" type="pres">
      <dgm:prSet presAssocID="{9D02CBB8-28A8-466F-B8A6-2B9FD1965792}" presName="composite2" presStyleCnt="0"/>
      <dgm:spPr/>
    </dgm:pt>
    <dgm:pt modelId="{40FD8389-8AA1-4594-A929-75482623C873}" type="pres">
      <dgm:prSet presAssocID="{9D02CBB8-28A8-466F-B8A6-2B9FD1965792}" presName="background2" presStyleLbl="node2" presStyleIdx="0" presStyleCnt="3"/>
      <dgm:spPr/>
    </dgm:pt>
    <dgm:pt modelId="{69D8F89C-A104-487E-A958-57F01EFB5207}" type="pres">
      <dgm:prSet presAssocID="{9D02CBB8-28A8-466F-B8A6-2B9FD1965792}" presName="text2" presStyleLbl="fgAcc2" presStyleIdx="0" presStyleCnt="3" custScaleX="144297" custScaleY="60075">
        <dgm:presLayoutVars>
          <dgm:chPref val="3"/>
        </dgm:presLayoutVars>
      </dgm:prSet>
      <dgm:spPr/>
    </dgm:pt>
    <dgm:pt modelId="{A8EAD3E1-9B28-42F3-B814-E79F62A28F9C}" type="pres">
      <dgm:prSet presAssocID="{9D02CBB8-28A8-466F-B8A6-2B9FD1965792}" presName="hierChild3" presStyleCnt="0"/>
      <dgm:spPr/>
    </dgm:pt>
    <dgm:pt modelId="{03356939-FBDE-46C9-9130-DB951BDE5247}" type="pres">
      <dgm:prSet presAssocID="{5C70A721-303D-438B-8C06-D389A12CE08D}" presName="Name10" presStyleLbl="parChTrans1D2" presStyleIdx="1" presStyleCnt="3"/>
      <dgm:spPr/>
    </dgm:pt>
    <dgm:pt modelId="{366494A7-0948-4760-9CB5-FAFC7DF0F34D}" type="pres">
      <dgm:prSet presAssocID="{F8218F7D-1998-4757-B9A5-4B3CFDDB40F0}" presName="hierRoot2" presStyleCnt="0"/>
      <dgm:spPr/>
    </dgm:pt>
    <dgm:pt modelId="{EF78F9A2-0B0C-4D84-A17A-BC644FBF2691}" type="pres">
      <dgm:prSet presAssocID="{F8218F7D-1998-4757-B9A5-4B3CFDDB40F0}" presName="composite2" presStyleCnt="0"/>
      <dgm:spPr/>
    </dgm:pt>
    <dgm:pt modelId="{3055B7CA-8B32-43B0-9CFB-16672D2E7F2D}" type="pres">
      <dgm:prSet presAssocID="{F8218F7D-1998-4757-B9A5-4B3CFDDB40F0}" presName="background2" presStyleLbl="node2" presStyleIdx="1" presStyleCnt="3"/>
      <dgm:spPr/>
    </dgm:pt>
    <dgm:pt modelId="{73C36E9B-AA4B-45C5-8E70-E7FCC6B16F31}" type="pres">
      <dgm:prSet presAssocID="{F8218F7D-1998-4757-B9A5-4B3CFDDB40F0}" presName="text2" presStyleLbl="fgAcc2" presStyleIdx="1" presStyleCnt="3" custScaleX="144297" custScaleY="60075">
        <dgm:presLayoutVars>
          <dgm:chPref val="3"/>
        </dgm:presLayoutVars>
      </dgm:prSet>
      <dgm:spPr/>
    </dgm:pt>
    <dgm:pt modelId="{FF201829-092B-414B-A562-05ECD929149B}" type="pres">
      <dgm:prSet presAssocID="{F8218F7D-1998-4757-B9A5-4B3CFDDB40F0}" presName="hierChild3" presStyleCnt="0"/>
      <dgm:spPr/>
    </dgm:pt>
    <dgm:pt modelId="{E53B52B2-DD5B-4293-B12C-0A85EE3BE8FF}" type="pres">
      <dgm:prSet presAssocID="{A144E01D-1787-444C-97FF-AC1FAB661A55}" presName="Name10" presStyleLbl="parChTrans1D2" presStyleIdx="2" presStyleCnt="3"/>
      <dgm:spPr/>
    </dgm:pt>
    <dgm:pt modelId="{342F89E0-5F7A-4F60-BEB6-67454E147CA8}" type="pres">
      <dgm:prSet presAssocID="{1C4A5B4E-7DFB-4231-A54D-EACB376FBA99}" presName="hierRoot2" presStyleCnt="0"/>
      <dgm:spPr/>
    </dgm:pt>
    <dgm:pt modelId="{2B633FFC-A6E4-41F9-B55A-6C7695EF70B3}" type="pres">
      <dgm:prSet presAssocID="{1C4A5B4E-7DFB-4231-A54D-EACB376FBA99}" presName="composite2" presStyleCnt="0"/>
      <dgm:spPr/>
    </dgm:pt>
    <dgm:pt modelId="{5ECC3030-62FF-49B6-89B7-F1B7A764DB97}" type="pres">
      <dgm:prSet presAssocID="{1C4A5B4E-7DFB-4231-A54D-EACB376FBA99}" presName="background2" presStyleLbl="node2" presStyleIdx="2" presStyleCnt="3"/>
      <dgm:spPr/>
    </dgm:pt>
    <dgm:pt modelId="{8C746389-3E18-4249-9897-2892CB2261A0}" type="pres">
      <dgm:prSet presAssocID="{1C4A5B4E-7DFB-4231-A54D-EACB376FBA99}" presName="text2" presStyleLbl="fgAcc2" presStyleIdx="2" presStyleCnt="3" custScaleX="144297" custScaleY="60075">
        <dgm:presLayoutVars>
          <dgm:chPref val="3"/>
        </dgm:presLayoutVars>
      </dgm:prSet>
      <dgm:spPr/>
    </dgm:pt>
    <dgm:pt modelId="{884BBDF4-7A5B-4C45-832E-9CBB5195FEC2}" type="pres">
      <dgm:prSet presAssocID="{1C4A5B4E-7DFB-4231-A54D-EACB376FBA99}" presName="hierChild3" presStyleCnt="0"/>
      <dgm:spPr/>
    </dgm:pt>
  </dgm:ptLst>
  <dgm:cxnLst>
    <dgm:cxn modelId="{EFCD271C-366F-49A2-9E9A-5AF762446DDD}" srcId="{700506B1-E88A-40D9-BF4C-B11EFF169488}" destId="{9D02CBB8-28A8-466F-B8A6-2B9FD1965792}" srcOrd="0" destOrd="0" parTransId="{76ECFC6C-E527-4D94-B552-042AED6F6A65}" sibTransId="{566F1FCA-0B7D-4037-99CC-3ECF917BA941}"/>
    <dgm:cxn modelId="{977A4E36-78BE-4052-BA1D-EC30BFD798C1}" type="presOf" srcId="{F8218F7D-1998-4757-B9A5-4B3CFDDB40F0}" destId="{73C36E9B-AA4B-45C5-8E70-E7FCC6B16F31}" srcOrd="0" destOrd="0" presId="urn:microsoft.com/office/officeart/2005/8/layout/hierarchy1"/>
    <dgm:cxn modelId="{98E79737-128B-4613-8911-4C4281581FEA}" srcId="{700506B1-E88A-40D9-BF4C-B11EFF169488}" destId="{F8218F7D-1998-4757-B9A5-4B3CFDDB40F0}" srcOrd="1" destOrd="0" parTransId="{5C70A721-303D-438B-8C06-D389A12CE08D}" sibTransId="{2A2CD9E5-B933-4F02-9EFE-E8D9B8507C80}"/>
    <dgm:cxn modelId="{C3A68547-B344-4BD9-AA5C-B4492186145C}" type="presOf" srcId="{5C70A721-303D-438B-8C06-D389A12CE08D}" destId="{03356939-FBDE-46C9-9130-DB951BDE5247}" srcOrd="0" destOrd="0" presId="urn:microsoft.com/office/officeart/2005/8/layout/hierarchy1"/>
    <dgm:cxn modelId="{171B4E55-3D34-4D47-AFC5-A52A3391CD17}" type="presOf" srcId="{9D02CBB8-28A8-466F-B8A6-2B9FD1965792}" destId="{69D8F89C-A104-487E-A958-57F01EFB5207}" srcOrd="0" destOrd="0" presId="urn:microsoft.com/office/officeart/2005/8/layout/hierarchy1"/>
    <dgm:cxn modelId="{5B87E87A-47B0-46A3-989D-72D0F1538801}" type="presOf" srcId="{76ECFC6C-E527-4D94-B552-042AED6F6A65}" destId="{61275432-2655-4980-BED9-EBFDFA9F3FBF}" srcOrd="0" destOrd="0" presId="urn:microsoft.com/office/officeart/2005/8/layout/hierarchy1"/>
    <dgm:cxn modelId="{27D68884-AA18-4269-B51D-DF442C7ADF7C}" type="presOf" srcId="{700506B1-E88A-40D9-BF4C-B11EFF169488}" destId="{77048D53-F23B-4CB4-A865-061E31B71534}" srcOrd="0" destOrd="0" presId="urn:microsoft.com/office/officeart/2005/8/layout/hierarchy1"/>
    <dgm:cxn modelId="{19A49F8D-A6A6-49B6-B513-CAD4EB5F7D19}" type="presOf" srcId="{FFC78428-C004-4725-8B93-CF59B4004C59}" destId="{817E6488-7829-47F7-BEE3-19214B44505B}" srcOrd="0" destOrd="0" presId="urn:microsoft.com/office/officeart/2005/8/layout/hierarchy1"/>
    <dgm:cxn modelId="{A59A7894-30BF-4B70-BD5C-FD3E734A29DB}" type="presOf" srcId="{1C4A5B4E-7DFB-4231-A54D-EACB376FBA99}" destId="{8C746389-3E18-4249-9897-2892CB2261A0}" srcOrd="0" destOrd="0" presId="urn:microsoft.com/office/officeart/2005/8/layout/hierarchy1"/>
    <dgm:cxn modelId="{7FBEA596-3F4C-4695-A54E-9A57A5AA94A5}" type="presOf" srcId="{A144E01D-1787-444C-97FF-AC1FAB661A55}" destId="{E53B52B2-DD5B-4293-B12C-0A85EE3BE8FF}" srcOrd="0" destOrd="0" presId="urn:microsoft.com/office/officeart/2005/8/layout/hierarchy1"/>
    <dgm:cxn modelId="{53DFD398-A10B-45AF-8030-8E90A75EAA36}" srcId="{700506B1-E88A-40D9-BF4C-B11EFF169488}" destId="{1C4A5B4E-7DFB-4231-A54D-EACB376FBA99}" srcOrd="2" destOrd="0" parTransId="{A144E01D-1787-444C-97FF-AC1FAB661A55}" sibTransId="{729CFE17-1E37-4F28-BAC1-CC234FF1FA83}"/>
    <dgm:cxn modelId="{EBBEFDC5-28A1-40EA-8B22-1150C083B10A}" srcId="{FFC78428-C004-4725-8B93-CF59B4004C59}" destId="{700506B1-E88A-40D9-BF4C-B11EFF169488}" srcOrd="0" destOrd="0" parTransId="{617A0082-DAF5-438B-A887-9F5B6F155008}" sibTransId="{C209A3CB-2460-482C-8992-281CBC9FF08F}"/>
    <dgm:cxn modelId="{D295FD82-78C5-4420-BE10-F019EF5B6109}" type="presParOf" srcId="{817E6488-7829-47F7-BEE3-19214B44505B}" destId="{540460E3-DFDD-48A6-94F1-61CAAE73F784}" srcOrd="0" destOrd="0" presId="urn:microsoft.com/office/officeart/2005/8/layout/hierarchy1"/>
    <dgm:cxn modelId="{92CE97D1-2F4F-4102-AB5C-5033FD6678DF}" type="presParOf" srcId="{540460E3-DFDD-48A6-94F1-61CAAE73F784}" destId="{5AE8642D-0191-4400-8DE8-B5C77D478502}" srcOrd="0" destOrd="0" presId="urn:microsoft.com/office/officeart/2005/8/layout/hierarchy1"/>
    <dgm:cxn modelId="{0CB0F2B0-00FE-44F3-A8F5-37B5A553ED2E}" type="presParOf" srcId="{5AE8642D-0191-4400-8DE8-B5C77D478502}" destId="{B8DC8F99-F5B8-4A9C-A32F-FCF150F2ED56}" srcOrd="0" destOrd="0" presId="urn:microsoft.com/office/officeart/2005/8/layout/hierarchy1"/>
    <dgm:cxn modelId="{4320FF31-95D0-445A-81FC-82D84333A3AD}" type="presParOf" srcId="{5AE8642D-0191-4400-8DE8-B5C77D478502}" destId="{77048D53-F23B-4CB4-A865-061E31B71534}" srcOrd="1" destOrd="0" presId="urn:microsoft.com/office/officeart/2005/8/layout/hierarchy1"/>
    <dgm:cxn modelId="{82953BE9-02DC-499A-83A1-28AE94CAF3CE}" type="presParOf" srcId="{540460E3-DFDD-48A6-94F1-61CAAE73F784}" destId="{838B1D82-03EC-4536-99E6-DFBF19474136}" srcOrd="1" destOrd="0" presId="urn:microsoft.com/office/officeart/2005/8/layout/hierarchy1"/>
    <dgm:cxn modelId="{6EA3CAB4-4ADB-4281-BCDB-4D6922FE550A}" type="presParOf" srcId="{838B1D82-03EC-4536-99E6-DFBF19474136}" destId="{61275432-2655-4980-BED9-EBFDFA9F3FBF}" srcOrd="0" destOrd="0" presId="urn:microsoft.com/office/officeart/2005/8/layout/hierarchy1"/>
    <dgm:cxn modelId="{A2B61288-4C5C-431D-B446-772BB4384A57}" type="presParOf" srcId="{838B1D82-03EC-4536-99E6-DFBF19474136}" destId="{34F6DCB7-C322-4C07-A086-F6A82451E905}" srcOrd="1" destOrd="0" presId="urn:microsoft.com/office/officeart/2005/8/layout/hierarchy1"/>
    <dgm:cxn modelId="{C8D50CA2-9504-466A-B199-2E68CC30D16A}" type="presParOf" srcId="{34F6DCB7-C322-4C07-A086-F6A82451E905}" destId="{00AF721A-43E6-496E-8DE3-DCAE0664E719}" srcOrd="0" destOrd="0" presId="urn:microsoft.com/office/officeart/2005/8/layout/hierarchy1"/>
    <dgm:cxn modelId="{9615F993-951D-4C29-B3E2-134C64931340}" type="presParOf" srcId="{00AF721A-43E6-496E-8DE3-DCAE0664E719}" destId="{40FD8389-8AA1-4594-A929-75482623C873}" srcOrd="0" destOrd="0" presId="urn:microsoft.com/office/officeart/2005/8/layout/hierarchy1"/>
    <dgm:cxn modelId="{9244EEE5-0835-4DA9-91B9-10650873F4F7}" type="presParOf" srcId="{00AF721A-43E6-496E-8DE3-DCAE0664E719}" destId="{69D8F89C-A104-487E-A958-57F01EFB5207}" srcOrd="1" destOrd="0" presId="urn:microsoft.com/office/officeart/2005/8/layout/hierarchy1"/>
    <dgm:cxn modelId="{8A4A5E5A-6917-415E-A61F-D40472D40252}" type="presParOf" srcId="{34F6DCB7-C322-4C07-A086-F6A82451E905}" destId="{A8EAD3E1-9B28-42F3-B814-E79F62A28F9C}" srcOrd="1" destOrd="0" presId="urn:microsoft.com/office/officeart/2005/8/layout/hierarchy1"/>
    <dgm:cxn modelId="{7106AFD7-3FFA-411A-BADE-84D6CC4B9F47}" type="presParOf" srcId="{838B1D82-03EC-4536-99E6-DFBF19474136}" destId="{03356939-FBDE-46C9-9130-DB951BDE5247}" srcOrd="2" destOrd="0" presId="urn:microsoft.com/office/officeart/2005/8/layout/hierarchy1"/>
    <dgm:cxn modelId="{AC37F34C-1E9D-4710-9B7D-0397AB46DCFC}" type="presParOf" srcId="{838B1D82-03EC-4536-99E6-DFBF19474136}" destId="{366494A7-0948-4760-9CB5-FAFC7DF0F34D}" srcOrd="3" destOrd="0" presId="urn:microsoft.com/office/officeart/2005/8/layout/hierarchy1"/>
    <dgm:cxn modelId="{D634C53C-542C-4312-962A-7B7DDD9E810F}" type="presParOf" srcId="{366494A7-0948-4760-9CB5-FAFC7DF0F34D}" destId="{EF78F9A2-0B0C-4D84-A17A-BC644FBF2691}" srcOrd="0" destOrd="0" presId="urn:microsoft.com/office/officeart/2005/8/layout/hierarchy1"/>
    <dgm:cxn modelId="{B2E24251-9B85-4A1F-92F8-7A038889144F}" type="presParOf" srcId="{EF78F9A2-0B0C-4D84-A17A-BC644FBF2691}" destId="{3055B7CA-8B32-43B0-9CFB-16672D2E7F2D}" srcOrd="0" destOrd="0" presId="urn:microsoft.com/office/officeart/2005/8/layout/hierarchy1"/>
    <dgm:cxn modelId="{82B6C18D-895A-42C7-A9DF-9C0C82532992}" type="presParOf" srcId="{EF78F9A2-0B0C-4D84-A17A-BC644FBF2691}" destId="{73C36E9B-AA4B-45C5-8E70-E7FCC6B16F31}" srcOrd="1" destOrd="0" presId="urn:microsoft.com/office/officeart/2005/8/layout/hierarchy1"/>
    <dgm:cxn modelId="{BB0DFD8B-8987-44A6-BF67-9D08BBA7938D}" type="presParOf" srcId="{366494A7-0948-4760-9CB5-FAFC7DF0F34D}" destId="{FF201829-092B-414B-A562-05ECD929149B}" srcOrd="1" destOrd="0" presId="urn:microsoft.com/office/officeart/2005/8/layout/hierarchy1"/>
    <dgm:cxn modelId="{1FC3F316-65D0-467D-AAAC-C47C32CC2132}" type="presParOf" srcId="{838B1D82-03EC-4536-99E6-DFBF19474136}" destId="{E53B52B2-DD5B-4293-B12C-0A85EE3BE8FF}" srcOrd="4" destOrd="0" presId="urn:microsoft.com/office/officeart/2005/8/layout/hierarchy1"/>
    <dgm:cxn modelId="{113D7AE0-4FF0-42D0-81B5-317CC7334D28}" type="presParOf" srcId="{838B1D82-03EC-4536-99E6-DFBF19474136}" destId="{342F89E0-5F7A-4F60-BEB6-67454E147CA8}" srcOrd="5" destOrd="0" presId="urn:microsoft.com/office/officeart/2005/8/layout/hierarchy1"/>
    <dgm:cxn modelId="{06F00A27-9D80-420D-94DA-12C341DAC565}" type="presParOf" srcId="{342F89E0-5F7A-4F60-BEB6-67454E147CA8}" destId="{2B633FFC-A6E4-41F9-B55A-6C7695EF70B3}" srcOrd="0" destOrd="0" presId="urn:microsoft.com/office/officeart/2005/8/layout/hierarchy1"/>
    <dgm:cxn modelId="{6EFA8FA3-5890-4A6D-B604-7309F33A885F}" type="presParOf" srcId="{2B633FFC-A6E4-41F9-B55A-6C7695EF70B3}" destId="{5ECC3030-62FF-49B6-89B7-F1B7A764DB97}" srcOrd="0" destOrd="0" presId="urn:microsoft.com/office/officeart/2005/8/layout/hierarchy1"/>
    <dgm:cxn modelId="{6AD8DB22-D696-4517-8115-B0E8177FBA27}" type="presParOf" srcId="{2B633FFC-A6E4-41F9-B55A-6C7695EF70B3}" destId="{8C746389-3E18-4249-9897-2892CB2261A0}" srcOrd="1" destOrd="0" presId="urn:microsoft.com/office/officeart/2005/8/layout/hierarchy1"/>
    <dgm:cxn modelId="{61A25B3F-CFC8-4A0A-979A-CEB543B17418}" type="presParOf" srcId="{342F89E0-5F7A-4F60-BEB6-67454E147CA8}" destId="{884BBDF4-7A5B-4C45-832E-9CBB5195FE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14AF993-DBCC-4470-BEE3-74B1F0DB7E6A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523F9C-F276-4BBF-B108-9FB16DB45460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Хлорофилл </a:t>
          </a: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ru-RU" sz="2000" dirty="0"/>
        </a:p>
      </dgm:t>
    </dgm:pt>
    <dgm:pt modelId="{9BE07FE5-4295-4AE8-8ECB-A0328BF65B55}" type="parTrans" cxnId="{BB6D1F0E-3CBC-4C23-AC17-46DB8A73E10D}">
      <dgm:prSet/>
      <dgm:spPr/>
      <dgm:t>
        <a:bodyPr/>
        <a:lstStyle/>
        <a:p>
          <a:endParaRPr lang="ru-RU"/>
        </a:p>
      </dgm:t>
    </dgm:pt>
    <dgm:pt modelId="{3312EB4A-F36A-40AB-8622-5839F0E34D59}" type="sibTrans" cxnId="{BB6D1F0E-3CBC-4C23-AC17-46DB8A73E10D}">
      <dgm:prSet/>
      <dgm:spPr/>
      <dgm:t>
        <a:bodyPr/>
        <a:lstStyle/>
        <a:p>
          <a:endParaRPr lang="ru-RU"/>
        </a:p>
      </dgm:t>
    </dgm:pt>
    <dgm:pt modelId="{90B24257-93C2-4014-A008-C7CAF74CBDA9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эвглена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endParaRPr lang="ru-RU" dirty="0"/>
        </a:p>
      </dgm:t>
    </dgm:pt>
    <dgm:pt modelId="{BA726B25-043D-4776-BA1A-50A23D9E30CA}" type="parTrans" cxnId="{11882EF2-A50A-4D72-AAF3-452EA74EAB76}">
      <dgm:prSet/>
      <dgm:spPr/>
      <dgm:t>
        <a:bodyPr/>
        <a:lstStyle/>
        <a:p>
          <a:endParaRPr lang="ru-RU"/>
        </a:p>
      </dgm:t>
    </dgm:pt>
    <dgm:pt modelId="{71060ACD-DE10-483F-A17D-3445F6D9DC50}" type="sibTrans" cxnId="{11882EF2-A50A-4D72-AAF3-452EA74EAB76}">
      <dgm:prSet/>
      <dgm:spPr/>
      <dgm:t>
        <a:bodyPr/>
        <a:lstStyle/>
        <a:p>
          <a:endParaRPr lang="ru-RU"/>
        </a:p>
      </dgm:t>
    </dgm:pt>
    <dgm:pt modelId="{CEADA5AC-7B9A-4433-A9AF-480D38C2C653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спектрдің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қызыл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аймағында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сіңіру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қабілеті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әлсіз</a:t>
          </a:r>
          <a:endParaRPr lang="ru-RU" dirty="0"/>
        </a:p>
      </dgm:t>
    </dgm:pt>
    <dgm:pt modelId="{3FE972DD-E275-401D-908C-302C82DAB05F}" type="parTrans" cxnId="{ECEC4422-A49E-4456-AB41-A63F06C74BAF}">
      <dgm:prSet/>
      <dgm:spPr/>
      <dgm:t>
        <a:bodyPr/>
        <a:lstStyle/>
        <a:p>
          <a:endParaRPr lang="ru-RU"/>
        </a:p>
      </dgm:t>
    </dgm:pt>
    <dgm:pt modelId="{42B74C49-4A99-4B54-B6C0-46D7B46AE2B7}" type="sibTrans" cxnId="{ECEC4422-A49E-4456-AB41-A63F06C74BAF}">
      <dgm:prSet/>
      <dgm:spPr/>
      <dgm:t>
        <a:bodyPr/>
        <a:lstStyle/>
        <a:p>
          <a:endParaRPr lang="ru-RU"/>
        </a:p>
      </dgm:t>
    </dgm:pt>
    <dgm:pt modelId="{06141EDB-75EC-478C-9B23-8F2F405E056C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сіңіру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максимумдары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640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650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толқын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аймағында</a:t>
          </a:r>
          <a:endParaRPr lang="ru-RU" dirty="0"/>
        </a:p>
      </dgm:t>
    </dgm:pt>
    <dgm:pt modelId="{D9133234-E1F9-4E28-978A-97E6651B4BDF}" type="parTrans" cxnId="{ED586698-F36D-4721-B38F-9E8540C34397}">
      <dgm:prSet/>
      <dgm:spPr/>
      <dgm:t>
        <a:bodyPr/>
        <a:lstStyle/>
        <a:p>
          <a:endParaRPr lang="ru-RU"/>
        </a:p>
      </dgm:t>
    </dgm:pt>
    <dgm:pt modelId="{657F0090-5533-4269-88FF-3CE28F9F8C2A}" type="sibTrans" cxnId="{ED586698-F36D-4721-B38F-9E8540C34397}">
      <dgm:prSet/>
      <dgm:spPr/>
      <dgm:t>
        <a:bodyPr/>
        <a:lstStyle/>
        <a:p>
          <a:endParaRPr lang="ru-RU"/>
        </a:p>
      </dgm:t>
    </dgm:pt>
    <dgm:pt modelId="{1079B859-DB46-4D86-ACE8-C458163CFE3E}" type="pres">
      <dgm:prSet presAssocID="{D14AF993-DBCC-4470-BEE3-74B1F0DB7E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5DEE03-DD12-44CF-B026-BEB63BA1E01A}" type="pres">
      <dgm:prSet presAssocID="{A3523F9C-F276-4BBF-B108-9FB16DB45460}" presName="hierRoot1" presStyleCnt="0"/>
      <dgm:spPr/>
    </dgm:pt>
    <dgm:pt modelId="{22EAED6A-F72A-4DB3-99D9-961C8E477E8D}" type="pres">
      <dgm:prSet presAssocID="{A3523F9C-F276-4BBF-B108-9FB16DB45460}" presName="composite" presStyleCnt="0"/>
      <dgm:spPr/>
    </dgm:pt>
    <dgm:pt modelId="{23B63C0B-3BE6-4BF0-AAC0-D8198E588C78}" type="pres">
      <dgm:prSet presAssocID="{A3523F9C-F276-4BBF-B108-9FB16DB45460}" presName="background" presStyleLbl="node0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A8BC880-FA56-4FA5-8EDF-415A6F46E72C}" type="pres">
      <dgm:prSet presAssocID="{A3523F9C-F276-4BBF-B108-9FB16DB45460}" presName="text" presStyleLbl="fgAcc0" presStyleIdx="0" presStyleCnt="1" custScaleX="233998" custScaleY="76556">
        <dgm:presLayoutVars>
          <dgm:chPref val="3"/>
        </dgm:presLayoutVars>
      </dgm:prSet>
      <dgm:spPr/>
    </dgm:pt>
    <dgm:pt modelId="{FE5ECD3C-A9C6-432F-AAC5-7B2D2A27B069}" type="pres">
      <dgm:prSet presAssocID="{A3523F9C-F276-4BBF-B108-9FB16DB45460}" presName="hierChild2" presStyleCnt="0"/>
      <dgm:spPr/>
    </dgm:pt>
    <dgm:pt modelId="{D8B33D4D-40A5-4045-84CD-95FECEB6DED0}" type="pres">
      <dgm:prSet presAssocID="{BA726B25-043D-4776-BA1A-50A23D9E30CA}" presName="Name10" presStyleLbl="parChTrans1D2" presStyleIdx="0" presStyleCnt="3"/>
      <dgm:spPr/>
    </dgm:pt>
    <dgm:pt modelId="{303C8155-6414-48D6-8363-19A36AF34B6B}" type="pres">
      <dgm:prSet presAssocID="{90B24257-93C2-4014-A008-C7CAF74CBDA9}" presName="hierRoot2" presStyleCnt="0"/>
      <dgm:spPr/>
    </dgm:pt>
    <dgm:pt modelId="{C43FF6AA-70E3-4B4E-8F9B-EBF3FDE76FDE}" type="pres">
      <dgm:prSet presAssocID="{90B24257-93C2-4014-A008-C7CAF74CBDA9}" presName="composite2" presStyleCnt="0"/>
      <dgm:spPr/>
    </dgm:pt>
    <dgm:pt modelId="{60673A73-4F57-4C83-BB4F-2F0799606CC3}" type="pres">
      <dgm:prSet presAssocID="{90B24257-93C2-4014-A008-C7CAF74CBDA9}" presName="background2" presStyleLbl="node2" presStyleIdx="0" presStyleCnt="3"/>
      <dgm:spPr/>
    </dgm:pt>
    <dgm:pt modelId="{AC7B72D7-D343-4EBD-A7AD-1E7A901D6BFF}" type="pres">
      <dgm:prSet presAssocID="{90B24257-93C2-4014-A008-C7CAF74CBDA9}" presName="text2" presStyleLbl="fgAcc2" presStyleIdx="0" presStyleCnt="3" custScaleX="219932" custScaleY="153089">
        <dgm:presLayoutVars>
          <dgm:chPref val="3"/>
        </dgm:presLayoutVars>
      </dgm:prSet>
      <dgm:spPr/>
    </dgm:pt>
    <dgm:pt modelId="{0F6E2F2C-3F9B-4029-8324-1992949291A5}" type="pres">
      <dgm:prSet presAssocID="{90B24257-93C2-4014-A008-C7CAF74CBDA9}" presName="hierChild3" presStyleCnt="0"/>
      <dgm:spPr/>
    </dgm:pt>
    <dgm:pt modelId="{271EEB93-0258-4BBD-AB60-F40356082FE9}" type="pres">
      <dgm:prSet presAssocID="{3FE972DD-E275-401D-908C-302C82DAB05F}" presName="Name10" presStyleLbl="parChTrans1D2" presStyleIdx="1" presStyleCnt="3"/>
      <dgm:spPr/>
    </dgm:pt>
    <dgm:pt modelId="{3D2CB490-282E-4927-A355-366C43D83B2B}" type="pres">
      <dgm:prSet presAssocID="{CEADA5AC-7B9A-4433-A9AF-480D38C2C653}" presName="hierRoot2" presStyleCnt="0"/>
      <dgm:spPr/>
    </dgm:pt>
    <dgm:pt modelId="{BAF255B0-581D-4FC8-BC01-603AA0CBCAEE}" type="pres">
      <dgm:prSet presAssocID="{CEADA5AC-7B9A-4433-A9AF-480D38C2C653}" presName="composite2" presStyleCnt="0"/>
      <dgm:spPr/>
    </dgm:pt>
    <dgm:pt modelId="{C192EBB8-8C37-4005-B9FE-34D84BC9C4D3}" type="pres">
      <dgm:prSet presAssocID="{CEADA5AC-7B9A-4433-A9AF-480D38C2C653}" presName="background2" presStyleLbl="node2" presStyleIdx="1" presStyleCnt="3"/>
      <dgm:spPr/>
    </dgm:pt>
    <dgm:pt modelId="{107EC30D-B700-4E71-882D-19625CF19D39}" type="pres">
      <dgm:prSet presAssocID="{CEADA5AC-7B9A-4433-A9AF-480D38C2C653}" presName="text2" presStyleLbl="fgAcc2" presStyleIdx="1" presStyleCnt="3" custScaleX="219932" custScaleY="153089">
        <dgm:presLayoutVars>
          <dgm:chPref val="3"/>
        </dgm:presLayoutVars>
      </dgm:prSet>
      <dgm:spPr/>
    </dgm:pt>
    <dgm:pt modelId="{78ADB883-E55B-46E6-A7C5-35D3EF3C5800}" type="pres">
      <dgm:prSet presAssocID="{CEADA5AC-7B9A-4433-A9AF-480D38C2C653}" presName="hierChild3" presStyleCnt="0"/>
      <dgm:spPr/>
    </dgm:pt>
    <dgm:pt modelId="{F6BCFF40-C160-4DEA-91EE-306BFAF08608}" type="pres">
      <dgm:prSet presAssocID="{D9133234-E1F9-4E28-978A-97E6651B4BDF}" presName="Name10" presStyleLbl="parChTrans1D2" presStyleIdx="2" presStyleCnt="3"/>
      <dgm:spPr/>
    </dgm:pt>
    <dgm:pt modelId="{985F43F3-A0F6-42AA-951E-F3CFB8AB8FC2}" type="pres">
      <dgm:prSet presAssocID="{06141EDB-75EC-478C-9B23-8F2F405E056C}" presName="hierRoot2" presStyleCnt="0"/>
      <dgm:spPr/>
    </dgm:pt>
    <dgm:pt modelId="{29AA3D7A-08EA-4902-B8B8-025568B7FC91}" type="pres">
      <dgm:prSet presAssocID="{06141EDB-75EC-478C-9B23-8F2F405E056C}" presName="composite2" presStyleCnt="0"/>
      <dgm:spPr/>
    </dgm:pt>
    <dgm:pt modelId="{C3BC6E3F-A6CC-4D78-9255-ACCE5958B846}" type="pres">
      <dgm:prSet presAssocID="{06141EDB-75EC-478C-9B23-8F2F405E056C}" presName="background2" presStyleLbl="node2" presStyleIdx="2" presStyleCnt="3"/>
      <dgm:spPr/>
    </dgm:pt>
    <dgm:pt modelId="{D2C126EC-C75A-43F6-9B80-94B328DE08B9}" type="pres">
      <dgm:prSet presAssocID="{06141EDB-75EC-478C-9B23-8F2F405E056C}" presName="text2" presStyleLbl="fgAcc2" presStyleIdx="2" presStyleCnt="3" custScaleX="219932" custScaleY="153089">
        <dgm:presLayoutVars>
          <dgm:chPref val="3"/>
        </dgm:presLayoutVars>
      </dgm:prSet>
      <dgm:spPr/>
    </dgm:pt>
    <dgm:pt modelId="{D4CC4E1A-9132-4F7B-B6DE-64FF7BFA6CA8}" type="pres">
      <dgm:prSet presAssocID="{06141EDB-75EC-478C-9B23-8F2F405E056C}" presName="hierChild3" presStyleCnt="0"/>
      <dgm:spPr/>
    </dgm:pt>
  </dgm:ptLst>
  <dgm:cxnLst>
    <dgm:cxn modelId="{77312804-1129-4208-8877-BE02778E9D14}" type="presOf" srcId="{90B24257-93C2-4014-A008-C7CAF74CBDA9}" destId="{AC7B72D7-D343-4EBD-A7AD-1E7A901D6BFF}" srcOrd="0" destOrd="0" presId="urn:microsoft.com/office/officeart/2005/8/layout/hierarchy1"/>
    <dgm:cxn modelId="{BB6D1F0E-3CBC-4C23-AC17-46DB8A73E10D}" srcId="{D14AF993-DBCC-4470-BEE3-74B1F0DB7E6A}" destId="{A3523F9C-F276-4BBF-B108-9FB16DB45460}" srcOrd="0" destOrd="0" parTransId="{9BE07FE5-4295-4AE8-8ECB-A0328BF65B55}" sibTransId="{3312EB4A-F36A-40AB-8622-5839F0E34D59}"/>
    <dgm:cxn modelId="{C9B28519-FC72-487A-AFAE-7600863ABEB9}" type="presOf" srcId="{D9133234-E1F9-4E28-978A-97E6651B4BDF}" destId="{F6BCFF40-C160-4DEA-91EE-306BFAF08608}" srcOrd="0" destOrd="0" presId="urn:microsoft.com/office/officeart/2005/8/layout/hierarchy1"/>
    <dgm:cxn modelId="{ECEC4422-A49E-4456-AB41-A63F06C74BAF}" srcId="{A3523F9C-F276-4BBF-B108-9FB16DB45460}" destId="{CEADA5AC-7B9A-4433-A9AF-480D38C2C653}" srcOrd="1" destOrd="0" parTransId="{3FE972DD-E275-401D-908C-302C82DAB05F}" sibTransId="{42B74C49-4A99-4B54-B6C0-46D7B46AE2B7}"/>
    <dgm:cxn modelId="{33647228-067B-46B1-8EF1-2398B1F60DF4}" type="presOf" srcId="{06141EDB-75EC-478C-9B23-8F2F405E056C}" destId="{D2C126EC-C75A-43F6-9B80-94B328DE08B9}" srcOrd="0" destOrd="0" presId="urn:microsoft.com/office/officeart/2005/8/layout/hierarchy1"/>
    <dgm:cxn modelId="{FBB6F877-7967-4EE1-8126-DD78B6A84F0C}" type="presOf" srcId="{3FE972DD-E275-401D-908C-302C82DAB05F}" destId="{271EEB93-0258-4BBD-AB60-F40356082FE9}" srcOrd="0" destOrd="0" presId="urn:microsoft.com/office/officeart/2005/8/layout/hierarchy1"/>
    <dgm:cxn modelId="{1BC96181-259F-4CE2-8DE8-ACCB7EC859E0}" type="presOf" srcId="{CEADA5AC-7B9A-4433-A9AF-480D38C2C653}" destId="{107EC30D-B700-4E71-882D-19625CF19D39}" srcOrd="0" destOrd="0" presId="urn:microsoft.com/office/officeart/2005/8/layout/hierarchy1"/>
    <dgm:cxn modelId="{ED586698-F36D-4721-B38F-9E8540C34397}" srcId="{A3523F9C-F276-4BBF-B108-9FB16DB45460}" destId="{06141EDB-75EC-478C-9B23-8F2F405E056C}" srcOrd="2" destOrd="0" parTransId="{D9133234-E1F9-4E28-978A-97E6651B4BDF}" sibTransId="{657F0090-5533-4269-88FF-3CE28F9F8C2A}"/>
    <dgm:cxn modelId="{C096AFD5-42F0-4723-8EC4-B4A794A694E1}" type="presOf" srcId="{A3523F9C-F276-4BBF-B108-9FB16DB45460}" destId="{1A8BC880-FA56-4FA5-8EDF-415A6F46E72C}" srcOrd="0" destOrd="0" presId="urn:microsoft.com/office/officeart/2005/8/layout/hierarchy1"/>
    <dgm:cxn modelId="{0BB9A8E5-E80C-4043-A9CF-878F68F512BE}" type="presOf" srcId="{BA726B25-043D-4776-BA1A-50A23D9E30CA}" destId="{D8B33D4D-40A5-4045-84CD-95FECEB6DED0}" srcOrd="0" destOrd="0" presId="urn:microsoft.com/office/officeart/2005/8/layout/hierarchy1"/>
    <dgm:cxn modelId="{416465EB-B095-4112-A7B4-74A90E4311DE}" type="presOf" srcId="{D14AF993-DBCC-4470-BEE3-74B1F0DB7E6A}" destId="{1079B859-DB46-4D86-ACE8-C458163CFE3E}" srcOrd="0" destOrd="0" presId="urn:microsoft.com/office/officeart/2005/8/layout/hierarchy1"/>
    <dgm:cxn modelId="{11882EF2-A50A-4D72-AAF3-452EA74EAB76}" srcId="{A3523F9C-F276-4BBF-B108-9FB16DB45460}" destId="{90B24257-93C2-4014-A008-C7CAF74CBDA9}" srcOrd="0" destOrd="0" parTransId="{BA726B25-043D-4776-BA1A-50A23D9E30CA}" sibTransId="{71060ACD-DE10-483F-A17D-3445F6D9DC50}"/>
    <dgm:cxn modelId="{E3939842-CF9D-452A-9B36-736D5798CA7A}" type="presParOf" srcId="{1079B859-DB46-4D86-ACE8-C458163CFE3E}" destId="{9F5DEE03-DD12-44CF-B026-BEB63BA1E01A}" srcOrd="0" destOrd="0" presId="urn:microsoft.com/office/officeart/2005/8/layout/hierarchy1"/>
    <dgm:cxn modelId="{ACD0A5EE-17FD-4183-B3F3-9C982F7C62D7}" type="presParOf" srcId="{9F5DEE03-DD12-44CF-B026-BEB63BA1E01A}" destId="{22EAED6A-F72A-4DB3-99D9-961C8E477E8D}" srcOrd="0" destOrd="0" presId="urn:microsoft.com/office/officeart/2005/8/layout/hierarchy1"/>
    <dgm:cxn modelId="{D988717C-8D33-4EEE-9C70-CFB6BEEE0FAE}" type="presParOf" srcId="{22EAED6A-F72A-4DB3-99D9-961C8E477E8D}" destId="{23B63C0B-3BE6-4BF0-AAC0-D8198E588C78}" srcOrd="0" destOrd="0" presId="urn:microsoft.com/office/officeart/2005/8/layout/hierarchy1"/>
    <dgm:cxn modelId="{5C086797-D027-4F4B-BD2B-B578037A1039}" type="presParOf" srcId="{22EAED6A-F72A-4DB3-99D9-961C8E477E8D}" destId="{1A8BC880-FA56-4FA5-8EDF-415A6F46E72C}" srcOrd="1" destOrd="0" presId="urn:microsoft.com/office/officeart/2005/8/layout/hierarchy1"/>
    <dgm:cxn modelId="{529F760B-A04F-4FCF-9A3A-95523562497F}" type="presParOf" srcId="{9F5DEE03-DD12-44CF-B026-BEB63BA1E01A}" destId="{FE5ECD3C-A9C6-432F-AAC5-7B2D2A27B069}" srcOrd="1" destOrd="0" presId="urn:microsoft.com/office/officeart/2005/8/layout/hierarchy1"/>
    <dgm:cxn modelId="{DE05F265-D748-427D-8F6C-15746980CDFC}" type="presParOf" srcId="{FE5ECD3C-A9C6-432F-AAC5-7B2D2A27B069}" destId="{D8B33D4D-40A5-4045-84CD-95FECEB6DED0}" srcOrd="0" destOrd="0" presId="urn:microsoft.com/office/officeart/2005/8/layout/hierarchy1"/>
    <dgm:cxn modelId="{B873BF6F-B801-4CDF-9144-F131410C1E26}" type="presParOf" srcId="{FE5ECD3C-A9C6-432F-AAC5-7B2D2A27B069}" destId="{303C8155-6414-48D6-8363-19A36AF34B6B}" srcOrd="1" destOrd="0" presId="urn:microsoft.com/office/officeart/2005/8/layout/hierarchy1"/>
    <dgm:cxn modelId="{B9DCC2B6-E787-4E19-AAEA-63DDEA6A23E3}" type="presParOf" srcId="{303C8155-6414-48D6-8363-19A36AF34B6B}" destId="{C43FF6AA-70E3-4B4E-8F9B-EBF3FDE76FDE}" srcOrd="0" destOrd="0" presId="urn:microsoft.com/office/officeart/2005/8/layout/hierarchy1"/>
    <dgm:cxn modelId="{C1C241B2-C481-465D-9D72-1AAA1CA570B8}" type="presParOf" srcId="{C43FF6AA-70E3-4B4E-8F9B-EBF3FDE76FDE}" destId="{60673A73-4F57-4C83-BB4F-2F0799606CC3}" srcOrd="0" destOrd="0" presId="urn:microsoft.com/office/officeart/2005/8/layout/hierarchy1"/>
    <dgm:cxn modelId="{23D03A2C-A91D-4898-9CD2-03B9F877A320}" type="presParOf" srcId="{C43FF6AA-70E3-4B4E-8F9B-EBF3FDE76FDE}" destId="{AC7B72D7-D343-4EBD-A7AD-1E7A901D6BFF}" srcOrd="1" destOrd="0" presId="urn:microsoft.com/office/officeart/2005/8/layout/hierarchy1"/>
    <dgm:cxn modelId="{4674E121-D2E5-49B7-A3D0-570E86736D43}" type="presParOf" srcId="{303C8155-6414-48D6-8363-19A36AF34B6B}" destId="{0F6E2F2C-3F9B-4029-8324-1992949291A5}" srcOrd="1" destOrd="0" presId="urn:microsoft.com/office/officeart/2005/8/layout/hierarchy1"/>
    <dgm:cxn modelId="{6DCAC951-A0F3-46D4-9554-972B2E753F8C}" type="presParOf" srcId="{FE5ECD3C-A9C6-432F-AAC5-7B2D2A27B069}" destId="{271EEB93-0258-4BBD-AB60-F40356082FE9}" srcOrd="2" destOrd="0" presId="urn:microsoft.com/office/officeart/2005/8/layout/hierarchy1"/>
    <dgm:cxn modelId="{EBB65DE2-3A43-4AB3-9285-350BA2F31E48}" type="presParOf" srcId="{FE5ECD3C-A9C6-432F-AAC5-7B2D2A27B069}" destId="{3D2CB490-282E-4927-A355-366C43D83B2B}" srcOrd="3" destOrd="0" presId="urn:microsoft.com/office/officeart/2005/8/layout/hierarchy1"/>
    <dgm:cxn modelId="{1AF9B536-A050-417C-BCE2-0280D62E4D12}" type="presParOf" srcId="{3D2CB490-282E-4927-A355-366C43D83B2B}" destId="{BAF255B0-581D-4FC8-BC01-603AA0CBCAEE}" srcOrd="0" destOrd="0" presId="urn:microsoft.com/office/officeart/2005/8/layout/hierarchy1"/>
    <dgm:cxn modelId="{09C04B70-033C-43DF-8AD7-C71B7DBE1509}" type="presParOf" srcId="{BAF255B0-581D-4FC8-BC01-603AA0CBCAEE}" destId="{C192EBB8-8C37-4005-B9FE-34D84BC9C4D3}" srcOrd="0" destOrd="0" presId="urn:microsoft.com/office/officeart/2005/8/layout/hierarchy1"/>
    <dgm:cxn modelId="{87028A4B-AD3D-4DB1-B3A3-7EBFD9C31195}" type="presParOf" srcId="{BAF255B0-581D-4FC8-BC01-603AA0CBCAEE}" destId="{107EC30D-B700-4E71-882D-19625CF19D39}" srcOrd="1" destOrd="0" presId="urn:microsoft.com/office/officeart/2005/8/layout/hierarchy1"/>
    <dgm:cxn modelId="{896127E4-15C3-48EA-A4F5-AB2C0859BCE0}" type="presParOf" srcId="{3D2CB490-282E-4927-A355-366C43D83B2B}" destId="{78ADB883-E55B-46E6-A7C5-35D3EF3C5800}" srcOrd="1" destOrd="0" presId="urn:microsoft.com/office/officeart/2005/8/layout/hierarchy1"/>
    <dgm:cxn modelId="{1E978914-48CD-4BB1-AC35-181B1349F0AC}" type="presParOf" srcId="{FE5ECD3C-A9C6-432F-AAC5-7B2D2A27B069}" destId="{F6BCFF40-C160-4DEA-91EE-306BFAF08608}" srcOrd="4" destOrd="0" presId="urn:microsoft.com/office/officeart/2005/8/layout/hierarchy1"/>
    <dgm:cxn modelId="{08E25EC8-2A84-48BE-B7AF-8971EF58BD70}" type="presParOf" srcId="{FE5ECD3C-A9C6-432F-AAC5-7B2D2A27B069}" destId="{985F43F3-A0F6-42AA-951E-F3CFB8AB8FC2}" srcOrd="5" destOrd="0" presId="urn:microsoft.com/office/officeart/2005/8/layout/hierarchy1"/>
    <dgm:cxn modelId="{6B0C0EBA-676E-4052-AEF6-E3C15FDC68D2}" type="presParOf" srcId="{985F43F3-A0F6-42AA-951E-F3CFB8AB8FC2}" destId="{29AA3D7A-08EA-4902-B8B8-025568B7FC91}" srcOrd="0" destOrd="0" presId="urn:microsoft.com/office/officeart/2005/8/layout/hierarchy1"/>
    <dgm:cxn modelId="{C471BC6B-9C2C-46FB-BD99-1CC485891E52}" type="presParOf" srcId="{29AA3D7A-08EA-4902-B8B8-025568B7FC91}" destId="{C3BC6E3F-A6CC-4D78-9255-ACCE5958B846}" srcOrd="0" destOrd="0" presId="urn:microsoft.com/office/officeart/2005/8/layout/hierarchy1"/>
    <dgm:cxn modelId="{2067E19B-FBC7-453D-93FA-E8686810D208}" type="presParOf" srcId="{29AA3D7A-08EA-4902-B8B8-025568B7FC91}" destId="{D2C126EC-C75A-43F6-9B80-94B328DE08B9}" srcOrd="1" destOrd="0" presId="urn:microsoft.com/office/officeart/2005/8/layout/hierarchy1"/>
    <dgm:cxn modelId="{68AD56F5-1AF5-43B1-9F67-DE32F59B126F}" type="presParOf" srcId="{985F43F3-A0F6-42AA-951E-F3CFB8AB8FC2}" destId="{D4CC4E1A-9132-4F7B-B6DE-64FF7BFA6C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14AF993-DBCC-4470-BEE3-74B1F0DB7E6A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523F9C-F276-4BBF-B108-9FB16DB45460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Хлорофилл </a:t>
          </a: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endParaRPr lang="ru-RU" sz="2000" dirty="0"/>
        </a:p>
      </dgm:t>
    </dgm:pt>
    <dgm:pt modelId="{9BE07FE5-4295-4AE8-8ECB-A0328BF65B55}" type="parTrans" cxnId="{BB6D1F0E-3CBC-4C23-AC17-46DB8A73E10D}">
      <dgm:prSet/>
      <dgm:spPr/>
      <dgm:t>
        <a:bodyPr/>
        <a:lstStyle/>
        <a:p>
          <a:endParaRPr lang="ru-RU"/>
        </a:p>
      </dgm:t>
    </dgm:pt>
    <dgm:pt modelId="{3312EB4A-F36A-40AB-8622-5839F0E34D59}" type="sibTrans" cxnId="{BB6D1F0E-3CBC-4C23-AC17-46DB8A73E10D}">
      <dgm:prSet/>
      <dgm:spPr/>
      <dgm:t>
        <a:bodyPr/>
        <a:lstStyle/>
        <a:p>
          <a:endParaRPr lang="ru-RU"/>
        </a:p>
      </dgm:t>
    </dgm:pt>
    <dgm:pt modelId="{90B24257-93C2-4014-A008-C7CAF74CBDA9}">
      <dgm:prSet phldrT="[Текст]" custT="1"/>
      <dgm:spPr/>
      <dgm:t>
        <a:bodyPr/>
        <a:lstStyle/>
        <a:p>
          <a:r>
            <a:rPr lang="en-US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Dinophyta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Cryptophyta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Chrysophyta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kk-KZ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</a:t>
          </a:r>
          <a:r>
            <a:rPr lang="en-US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kk-KZ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ta </a:t>
          </a:r>
          <a:r>
            <a:rPr lang="kk-KZ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endParaRPr lang="ru-RU" sz="1800" i="0" dirty="0"/>
        </a:p>
      </dgm:t>
    </dgm:pt>
    <dgm:pt modelId="{BA726B25-043D-4776-BA1A-50A23D9E30CA}" type="parTrans" cxnId="{11882EF2-A50A-4D72-AAF3-452EA74EAB76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1060ACD-DE10-483F-A17D-3445F6D9DC50}" type="sibTrans" cxnId="{11882EF2-A50A-4D72-AAF3-452EA74EAB76}">
      <dgm:prSet/>
      <dgm:spPr/>
      <dgm:t>
        <a:bodyPr/>
        <a:lstStyle/>
        <a:p>
          <a:endParaRPr lang="ru-RU"/>
        </a:p>
      </dgm:t>
    </dgm:pt>
    <dgm:pt modelId="{CEADA5AC-7B9A-4433-A9AF-480D38C2C653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Пигменттің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формасы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бар: 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8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8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dirty="0"/>
        </a:p>
      </dgm:t>
    </dgm:pt>
    <dgm:pt modelId="{3FE972DD-E275-401D-908C-302C82DAB05F}" type="parTrans" cxnId="{ECEC4422-A49E-4456-AB41-A63F06C74BA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2B74C49-4A99-4B54-B6C0-46D7B46AE2B7}" type="sibTrans" cxnId="{ECEC4422-A49E-4456-AB41-A63F06C74BAF}">
      <dgm:prSet/>
      <dgm:spPr/>
      <dgm:t>
        <a:bodyPr/>
        <a:lstStyle/>
        <a:p>
          <a:endParaRPr lang="ru-RU"/>
        </a:p>
      </dgm:t>
    </dgm:pt>
    <dgm:pt modelId="{D875A7E4-2930-43A6-B015-AAE6AF29483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максимум 645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болатын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спектрдің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қызыл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аймағында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әлсіз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сіңірілуімен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сипатталады</a:t>
          </a:r>
          <a:endParaRPr lang="ru-RU" sz="1800" dirty="0"/>
        </a:p>
      </dgm:t>
    </dgm:pt>
    <dgm:pt modelId="{5E27079B-E5EF-42C8-9F1B-C55B94B04F08}" type="parTrans" cxnId="{0D92998C-2AE0-4F35-BD45-4F862F26B1F4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D4268DB-B597-4CDF-B893-D15337C209D4}" type="sibTrans" cxnId="{0D92998C-2AE0-4F35-BD45-4F862F26B1F4}">
      <dgm:prSet/>
      <dgm:spPr/>
      <dgm:t>
        <a:bodyPr/>
        <a:lstStyle/>
        <a:p>
          <a:endParaRPr lang="ru-RU"/>
        </a:p>
      </dgm:t>
    </dgm:pt>
    <dgm:pt modelId="{1079B859-DB46-4D86-ACE8-C458163CFE3E}" type="pres">
      <dgm:prSet presAssocID="{D14AF993-DBCC-4470-BEE3-74B1F0DB7E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5DEE03-DD12-44CF-B026-BEB63BA1E01A}" type="pres">
      <dgm:prSet presAssocID="{A3523F9C-F276-4BBF-B108-9FB16DB45460}" presName="hierRoot1" presStyleCnt="0"/>
      <dgm:spPr/>
    </dgm:pt>
    <dgm:pt modelId="{22EAED6A-F72A-4DB3-99D9-961C8E477E8D}" type="pres">
      <dgm:prSet presAssocID="{A3523F9C-F276-4BBF-B108-9FB16DB45460}" presName="composite" presStyleCnt="0"/>
      <dgm:spPr/>
    </dgm:pt>
    <dgm:pt modelId="{23B63C0B-3BE6-4BF0-AAC0-D8198E588C78}" type="pres">
      <dgm:prSet presAssocID="{A3523F9C-F276-4BBF-B108-9FB16DB45460}" presName="background" presStyleLbl="node0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1A8BC880-FA56-4FA5-8EDF-415A6F46E72C}" type="pres">
      <dgm:prSet presAssocID="{A3523F9C-F276-4BBF-B108-9FB16DB45460}" presName="text" presStyleLbl="fgAcc0" presStyleIdx="0" presStyleCnt="1" custScaleX="203571" custScaleY="59118">
        <dgm:presLayoutVars>
          <dgm:chPref val="3"/>
        </dgm:presLayoutVars>
      </dgm:prSet>
      <dgm:spPr/>
    </dgm:pt>
    <dgm:pt modelId="{FE5ECD3C-A9C6-432F-AAC5-7B2D2A27B069}" type="pres">
      <dgm:prSet presAssocID="{A3523F9C-F276-4BBF-B108-9FB16DB45460}" presName="hierChild2" presStyleCnt="0"/>
      <dgm:spPr/>
    </dgm:pt>
    <dgm:pt modelId="{D8B33D4D-40A5-4045-84CD-95FECEB6DED0}" type="pres">
      <dgm:prSet presAssocID="{BA726B25-043D-4776-BA1A-50A23D9E30CA}" presName="Name10" presStyleLbl="parChTrans1D2" presStyleIdx="0" presStyleCnt="3"/>
      <dgm:spPr/>
    </dgm:pt>
    <dgm:pt modelId="{303C8155-6414-48D6-8363-19A36AF34B6B}" type="pres">
      <dgm:prSet presAssocID="{90B24257-93C2-4014-A008-C7CAF74CBDA9}" presName="hierRoot2" presStyleCnt="0"/>
      <dgm:spPr/>
    </dgm:pt>
    <dgm:pt modelId="{C43FF6AA-70E3-4B4E-8F9B-EBF3FDE76FDE}" type="pres">
      <dgm:prSet presAssocID="{90B24257-93C2-4014-A008-C7CAF74CBDA9}" presName="composite2" presStyleCnt="0"/>
      <dgm:spPr/>
    </dgm:pt>
    <dgm:pt modelId="{60673A73-4F57-4C83-BB4F-2F0799606CC3}" type="pres">
      <dgm:prSet presAssocID="{90B24257-93C2-4014-A008-C7CAF74CBDA9}" presName="background2" presStyleLbl="node2" presStyleIdx="0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C7B72D7-D343-4EBD-A7AD-1E7A901D6BFF}" type="pres">
      <dgm:prSet presAssocID="{90B24257-93C2-4014-A008-C7CAF74CBDA9}" presName="text2" presStyleLbl="fgAcc2" presStyleIdx="0" presStyleCnt="3" custScaleX="207884" custScaleY="121541">
        <dgm:presLayoutVars>
          <dgm:chPref val="3"/>
        </dgm:presLayoutVars>
      </dgm:prSet>
      <dgm:spPr/>
    </dgm:pt>
    <dgm:pt modelId="{0F6E2F2C-3F9B-4029-8324-1992949291A5}" type="pres">
      <dgm:prSet presAssocID="{90B24257-93C2-4014-A008-C7CAF74CBDA9}" presName="hierChild3" presStyleCnt="0"/>
      <dgm:spPr/>
    </dgm:pt>
    <dgm:pt modelId="{271EEB93-0258-4BBD-AB60-F40356082FE9}" type="pres">
      <dgm:prSet presAssocID="{3FE972DD-E275-401D-908C-302C82DAB05F}" presName="Name10" presStyleLbl="parChTrans1D2" presStyleIdx="1" presStyleCnt="3"/>
      <dgm:spPr/>
    </dgm:pt>
    <dgm:pt modelId="{3D2CB490-282E-4927-A355-366C43D83B2B}" type="pres">
      <dgm:prSet presAssocID="{CEADA5AC-7B9A-4433-A9AF-480D38C2C653}" presName="hierRoot2" presStyleCnt="0"/>
      <dgm:spPr/>
    </dgm:pt>
    <dgm:pt modelId="{BAF255B0-581D-4FC8-BC01-603AA0CBCAEE}" type="pres">
      <dgm:prSet presAssocID="{CEADA5AC-7B9A-4433-A9AF-480D38C2C653}" presName="composite2" presStyleCnt="0"/>
      <dgm:spPr/>
    </dgm:pt>
    <dgm:pt modelId="{C192EBB8-8C37-4005-B9FE-34D84BC9C4D3}" type="pres">
      <dgm:prSet presAssocID="{CEADA5AC-7B9A-4433-A9AF-480D38C2C653}" presName="background2" presStyleLbl="node2" presStyleIdx="1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107EC30D-B700-4E71-882D-19625CF19D39}" type="pres">
      <dgm:prSet presAssocID="{CEADA5AC-7B9A-4433-A9AF-480D38C2C653}" presName="text2" presStyleLbl="fgAcc2" presStyleIdx="1" presStyleCnt="3" custScaleX="152585" custScaleY="121541">
        <dgm:presLayoutVars>
          <dgm:chPref val="3"/>
        </dgm:presLayoutVars>
      </dgm:prSet>
      <dgm:spPr/>
    </dgm:pt>
    <dgm:pt modelId="{78ADB883-E55B-46E6-A7C5-35D3EF3C5800}" type="pres">
      <dgm:prSet presAssocID="{CEADA5AC-7B9A-4433-A9AF-480D38C2C653}" presName="hierChild3" presStyleCnt="0"/>
      <dgm:spPr/>
    </dgm:pt>
    <dgm:pt modelId="{F2D54DB8-5A33-414D-8CB3-89E076436307}" type="pres">
      <dgm:prSet presAssocID="{5E27079B-E5EF-42C8-9F1B-C55B94B04F08}" presName="Name10" presStyleLbl="parChTrans1D2" presStyleIdx="2" presStyleCnt="3"/>
      <dgm:spPr/>
    </dgm:pt>
    <dgm:pt modelId="{1C1BED0D-3E53-4E10-91AA-813F1F5C68FE}" type="pres">
      <dgm:prSet presAssocID="{D875A7E4-2930-43A6-B015-AAE6AF294839}" presName="hierRoot2" presStyleCnt="0"/>
      <dgm:spPr/>
    </dgm:pt>
    <dgm:pt modelId="{B8D4501F-130F-487B-B43C-A7636A0BAECC}" type="pres">
      <dgm:prSet presAssocID="{D875A7E4-2930-43A6-B015-AAE6AF294839}" presName="composite2" presStyleCnt="0"/>
      <dgm:spPr/>
    </dgm:pt>
    <dgm:pt modelId="{E1352A74-CEC3-4F97-AC40-F62F02286AA9}" type="pres">
      <dgm:prSet presAssocID="{D875A7E4-2930-43A6-B015-AAE6AF294839}" presName="background2" presStyleLbl="node2" presStyleIdx="2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4B03D519-A610-4CA8-A06A-0B68E892D072}" type="pres">
      <dgm:prSet presAssocID="{D875A7E4-2930-43A6-B015-AAE6AF294839}" presName="text2" presStyleLbl="fgAcc2" presStyleIdx="2" presStyleCnt="3" custScaleX="207884" custScaleY="121541">
        <dgm:presLayoutVars>
          <dgm:chPref val="3"/>
        </dgm:presLayoutVars>
      </dgm:prSet>
      <dgm:spPr/>
    </dgm:pt>
    <dgm:pt modelId="{8999D86B-CE16-4111-9BD6-32DC53B453FD}" type="pres">
      <dgm:prSet presAssocID="{D875A7E4-2930-43A6-B015-AAE6AF294839}" presName="hierChild3" presStyleCnt="0"/>
      <dgm:spPr/>
    </dgm:pt>
  </dgm:ptLst>
  <dgm:cxnLst>
    <dgm:cxn modelId="{BB6D1F0E-3CBC-4C23-AC17-46DB8A73E10D}" srcId="{D14AF993-DBCC-4470-BEE3-74B1F0DB7E6A}" destId="{A3523F9C-F276-4BBF-B108-9FB16DB45460}" srcOrd="0" destOrd="0" parTransId="{9BE07FE5-4295-4AE8-8ECB-A0328BF65B55}" sibTransId="{3312EB4A-F36A-40AB-8622-5839F0E34D59}"/>
    <dgm:cxn modelId="{3FEF911B-9286-4E9F-89C7-FDFB31828B43}" type="presOf" srcId="{A3523F9C-F276-4BBF-B108-9FB16DB45460}" destId="{1A8BC880-FA56-4FA5-8EDF-415A6F46E72C}" srcOrd="0" destOrd="0" presId="urn:microsoft.com/office/officeart/2005/8/layout/hierarchy1"/>
    <dgm:cxn modelId="{ECEC4422-A49E-4456-AB41-A63F06C74BAF}" srcId="{A3523F9C-F276-4BBF-B108-9FB16DB45460}" destId="{CEADA5AC-7B9A-4433-A9AF-480D38C2C653}" srcOrd="1" destOrd="0" parTransId="{3FE972DD-E275-401D-908C-302C82DAB05F}" sibTransId="{42B74C49-4A99-4B54-B6C0-46D7B46AE2B7}"/>
    <dgm:cxn modelId="{3EE9FA2C-9B1A-4B0C-9E02-2C9B026CDF57}" type="presOf" srcId="{3FE972DD-E275-401D-908C-302C82DAB05F}" destId="{271EEB93-0258-4BBD-AB60-F40356082FE9}" srcOrd="0" destOrd="0" presId="urn:microsoft.com/office/officeart/2005/8/layout/hierarchy1"/>
    <dgm:cxn modelId="{91535B48-A8FE-4D68-9874-F5383304FF37}" type="presOf" srcId="{D14AF993-DBCC-4470-BEE3-74B1F0DB7E6A}" destId="{1079B859-DB46-4D86-ACE8-C458163CFE3E}" srcOrd="0" destOrd="0" presId="urn:microsoft.com/office/officeart/2005/8/layout/hierarchy1"/>
    <dgm:cxn modelId="{9B88E974-D29A-4031-B893-633565984B66}" type="presOf" srcId="{BA726B25-043D-4776-BA1A-50A23D9E30CA}" destId="{D8B33D4D-40A5-4045-84CD-95FECEB6DED0}" srcOrd="0" destOrd="0" presId="urn:microsoft.com/office/officeart/2005/8/layout/hierarchy1"/>
    <dgm:cxn modelId="{B344AD7C-CC9A-4EE9-9A3C-85975AF3E1F7}" type="presOf" srcId="{D875A7E4-2930-43A6-B015-AAE6AF294839}" destId="{4B03D519-A610-4CA8-A06A-0B68E892D072}" srcOrd="0" destOrd="0" presId="urn:microsoft.com/office/officeart/2005/8/layout/hierarchy1"/>
    <dgm:cxn modelId="{0D92998C-2AE0-4F35-BD45-4F862F26B1F4}" srcId="{A3523F9C-F276-4BBF-B108-9FB16DB45460}" destId="{D875A7E4-2930-43A6-B015-AAE6AF294839}" srcOrd="2" destOrd="0" parTransId="{5E27079B-E5EF-42C8-9F1B-C55B94B04F08}" sibTransId="{AD4268DB-B597-4CDF-B893-D15337C209D4}"/>
    <dgm:cxn modelId="{CC7F98C2-176E-4A67-B702-88A5B8C8C485}" type="presOf" srcId="{90B24257-93C2-4014-A008-C7CAF74CBDA9}" destId="{AC7B72D7-D343-4EBD-A7AD-1E7A901D6BFF}" srcOrd="0" destOrd="0" presId="urn:microsoft.com/office/officeart/2005/8/layout/hierarchy1"/>
    <dgm:cxn modelId="{8B3E06D0-814B-44AD-8732-E33AEF0EA605}" type="presOf" srcId="{5E27079B-E5EF-42C8-9F1B-C55B94B04F08}" destId="{F2D54DB8-5A33-414D-8CB3-89E076436307}" srcOrd="0" destOrd="0" presId="urn:microsoft.com/office/officeart/2005/8/layout/hierarchy1"/>
    <dgm:cxn modelId="{11882EF2-A50A-4D72-AAF3-452EA74EAB76}" srcId="{A3523F9C-F276-4BBF-B108-9FB16DB45460}" destId="{90B24257-93C2-4014-A008-C7CAF74CBDA9}" srcOrd="0" destOrd="0" parTransId="{BA726B25-043D-4776-BA1A-50A23D9E30CA}" sibTransId="{71060ACD-DE10-483F-A17D-3445F6D9DC50}"/>
    <dgm:cxn modelId="{A7C784FF-A9AF-448B-B002-DE5E932BFD78}" type="presOf" srcId="{CEADA5AC-7B9A-4433-A9AF-480D38C2C653}" destId="{107EC30D-B700-4E71-882D-19625CF19D39}" srcOrd="0" destOrd="0" presId="urn:microsoft.com/office/officeart/2005/8/layout/hierarchy1"/>
    <dgm:cxn modelId="{11736C89-1813-4347-9CFC-E13C6802B6AF}" type="presParOf" srcId="{1079B859-DB46-4D86-ACE8-C458163CFE3E}" destId="{9F5DEE03-DD12-44CF-B026-BEB63BA1E01A}" srcOrd="0" destOrd="0" presId="urn:microsoft.com/office/officeart/2005/8/layout/hierarchy1"/>
    <dgm:cxn modelId="{4D6853F2-33B6-423B-98BE-D1A9735D2AE0}" type="presParOf" srcId="{9F5DEE03-DD12-44CF-B026-BEB63BA1E01A}" destId="{22EAED6A-F72A-4DB3-99D9-961C8E477E8D}" srcOrd="0" destOrd="0" presId="urn:microsoft.com/office/officeart/2005/8/layout/hierarchy1"/>
    <dgm:cxn modelId="{D6C2042F-55D0-4F61-9126-B121B6F0F304}" type="presParOf" srcId="{22EAED6A-F72A-4DB3-99D9-961C8E477E8D}" destId="{23B63C0B-3BE6-4BF0-AAC0-D8198E588C78}" srcOrd="0" destOrd="0" presId="urn:microsoft.com/office/officeart/2005/8/layout/hierarchy1"/>
    <dgm:cxn modelId="{1BC09978-8ECE-4B37-BD58-7C0E557FAD6F}" type="presParOf" srcId="{22EAED6A-F72A-4DB3-99D9-961C8E477E8D}" destId="{1A8BC880-FA56-4FA5-8EDF-415A6F46E72C}" srcOrd="1" destOrd="0" presId="urn:microsoft.com/office/officeart/2005/8/layout/hierarchy1"/>
    <dgm:cxn modelId="{918CBC7B-A054-40C2-A629-18E9E4139C06}" type="presParOf" srcId="{9F5DEE03-DD12-44CF-B026-BEB63BA1E01A}" destId="{FE5ECD3C-A9C6-432F-AAC5-7B2D2A27B069}" srcOrd="1" destOrd="0" presId="urn:microsoft.com/office/officeart/2005/8/layout/hierarchy1"/>
    <dgm:cxn modelId="{A816A9E7-0615-441D-95E3-8A659211F439}" type="presParOf" srcId="{FE5ECD3C-A9C6-432F-AAC5-7B2D2A27B069}" destId="{D8B33D4D-40A5-4045-84CD-95FECEB6DED0}" srcOrd="0" destOrd="0" presId="urn:microsoft.com/office/officeart/2005/8/layout/hierarchy1"/>
    <dgm:cxn modelId="{FD604E61-57C9-4540-A53C-F5E7B3401165}" type="presParOf" srcId="{FE5ECD3C-A9C6-432F-AAC5-7B2D2A27B069}" destId="{303C8155-6414-48D6-8363-19A36AF34B6B}" srcOrd="1" destOrd="0" presId="urn:microsoft.com/office/officeart/2005/8/layout/hierarchy1"/>
    <dgm:cxn modelId="{4F099683-FC91-47CE-96D9-FDEC8CCD379C}" type="presParOf" srcId="{303C8155-6414-48D6-8363-19A36AF34B6B}" destId="{C43FF6AA-70E3-4B4E-8F9B-EBF3FDE76FDE}" srcOrd="0" destOrd="0" presId="urn:microsoft.com/office/officeart/2005/8/layout/hierarchy1"/>
    <dgm:cxn modelId="{66C25053-F2E6-4834-A0F0-420463E835FA}" type="presParOf" srcId="{C43FF6AA-70E3-4B4E-8F9B-EBF3FDE76FDE}" destId="{60673A73-4F57-4C83-BB4F-2F0799606CC3}" srcOrd="0" destOrd="0" presId="urn:microsoft.com/office/officeart/2005/8/layout/hierarchy1"/>
    <dgm:cxn modelId="{F974CA59-83D6-4500-9EC1-D6BCB2BD5B88}" type="presParOf" srcId="{C43FF6AA-70E3-4B4E-8F9B-EBF3FDE76FDE}" destId="{AC7B72D7-D343-4EBD-A7AD-1E7A901D6BFF}" srcOrd="1" destOrd="0" presId="urn:microsoft.com/office/officeart/2005/8/layout/hierarchy1"/>
    <dgm:cxn modelId="{E59A873A-FDD2-4C97-AC18-09ED5902A801}" type="presParOf" srcId="{303C8155-6414-48D6-8363-19A36AF34B6B}" destId="{0F6E2F2C-3F9B-4029-8324-1992949291A5}" srcOrd="1" destOrd="0" presId="urn:microsoft.com/office/officeart/2005/8/layout/hierarchy1"/>
    <dgm:cxn modelId="{4597111C-F383-469C-B99D-6EDC19692835}" type="presParOf" srcId="{FE5ECD3C-A9C6-432F-AAC5-7B2D2A27B069}" destId="{271EEB93-0258-4BBD-AB60-F40356082FE9}" srcOrd="2" destOrd="0" presId="urn:microsoft.com/office/officeart/2005/8/layout/hierarchy1"/>
    <dgm:cxn modelId="{908938EA-D1D2-430B-B2C0-1FD53F2D62EA}" type="presParOf" srcId="{FE5ECD3C-A9C6-432F-AAC5-7B2D2A27B069}" destId="{3D2CB490-282E-4927-A355-366C43D83B2B}" srcOrd="3" destOrd="0" presId="urn:microsoft.com/office/officeart/2005/8/layout/hierarchy1"/>
    <dgm:cxn modelId="{30AC0F27-22D1-4563-BAA2-A027B663A04F}" type="presParOf" srcId="{3D2CB490-282E-4927-A355-366C43D83B2B}" destId="{BAF255B0-581D-4FC8-BC01-603AA0CBCAEE}" srcOrd="0" destOrd="0" presId="urn:microsoft.com/office/officeart/2005/8/layout/hierarchy1"/>
    <dgm:cxn modelId="{36ED8372-3388-4B12-8AE5-6D617FE8222C}" type="presParOf" srcId="{BAF255B0-581D-4FC8-BC01-603AA0CBCAEE}" destId="{C192EBB8-8C37-4005-B9FE-34D84BC9C4D3}" srcOrd="0" destOrd="0" presId="urn:microsoft.com/office/officeart/2005/8/layout/hierarchy1"/>
    <dgm:cxn modelId="{4846AADA-51BA-490F-A6F2-CC3E9996F08C}" type="presParOf" srcId="{BAF255B0-581D-4FC8-BC01-603AA0CBCAEE}" destId="{107EC30D-B700-4E71-882D-19625CF19D39}" srcOrd="1" destOrd="0" presId="urn:microsoft.com/office/officeart/2005/8/layout/hierarchy1"/>
    <dgm:cxn modelId="{0F03B0C2-1D31-4CB3-BAD1-8425DA3B7BC1}" type="presParOf" srcId="{3D2CB490-282E-4927-A355-366C43D83B2B}" destId="{78ADB883-E55B-46E6-A7C5-35D3EF3C5800}" srcOrd="1" destOrd="0" presId="urn:microsoft.com/office/officeart/2005/8/layout/hierarchy1"/>
    <dgm:cxn modelId="{F8984D1B-1A15-403C-BC2B-5F850143E1B2}" type="presParOf" srcId="{FE5ECD3C-A9C6-432F-AAC5-7B2D2A27B069}" destId="{F2D54DB8-5A33-414D-8CB3-89E076436307}" srcOrd="4" destOrd="0" presId="urn:microsoft.com/office/officeart/2005/8/layout/hierarchy1"/>
    <dgm:cxn modelId="{F590B10F-73DC-4875-B4B3-FA8CEA134E3A}" type="presParOf" srcId="{FE5ECD3C-A9C6-432F-AAC5-7B2D2A27B069}" destId="{1C1BED0D-3E53-4E10-91AA-813F1F5C68FE}" srcOrd="5" destOrd="0" presId="urn:microsoft.com/office/officeart/2005/8/layout/hierarchy1"/>
    <dgm:cxn modelId="{078C13CC-DD54-4CF8-BCF1-AB8A4CA99DCE}" type="presParOf" srcId="{1C1BED0D-3E53-4E10-91AA-813F1F5C68FE}" destId="{B8D4501F-130F-487B-B43C-A7636A0BAECC}" srcOrd="0" destOrd="0" presId="urn:microsoft.com/office/officeart/2005/8/layout/hierarchy1"/>
    <dgm:cxn modelId="{AFCB03A4-B355-40D4-92A9-8E25B0AB3A1E}" type="presParOf" srcId="{B8D4501F-130F-487B-B43C-A7636A0BAECC}" destId="{E1352A74-CEC3-4F97-AC40-F62F02286AA9}" srcOrd="0" destOrd="0" presId="urn:microsoft.com/office/officeart/2005/8/layout/hierarchy1"/>
    <dgm:cxn modelId="{388B3DB6-6CAB-4C71-B811-ABA26CC110AC}" type="presParOf" srcId="{B8D4501F-130F-487B-B43C-A7636A0BAECC}" destId="{4B03D519-A610-4CA8-A06A-0B68E892D072}" srcOrd="1" destOrd="0" presId="urn:microsoft.com/office/officeart/2005/8/layout/hierarchy1"/>
    <dgm:cxn modelId="{5D293DEF-E5CF-4172-AB9F-02EFA94F2FC7}" type="presParOf" srcId="{1C1BED0D-3E53-4E10-91AA-813F1F5C68FE}" destId="{8999D86B-CE16-4111-9BD6-32DC53B453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4C5BFD-DCBE-4D62-A1D7-5706540A573F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3CB594-80D8-42E7-A9E5-0BBF3B6BDFE9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Ұқсас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бірқатар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err="1">
              <a:latin typeface="Times New Roman" pitchFamily="18" charset="0"/>
              <a:cs typeface="Times New Roman" pitchFamily="18" charset="0"/>
            </a:rPr>
            <a:t>қасиеттері</a:t>
          </a:r>
          <a:r>
            <a:rPr lang="ru-RU" sz="2000">
              <a:latin typeface="Times New Roman" pitchFamily="18" charset="0"/>
              <a:cs typeface="Times New Roman" pitchFamily="18" charset="0"/>
            </a:rPr>
            <a:t> бар:</a:t>
          </a:r>
          <a:endParaRPr lang="ru-RU" sz="2000" dirty="0"/>
        </a:p>
      </dgm:t>
    </dgm:pt>
    <dgm:pt modelId="{9D1D251C-60FA-427C-866D-8C8D266A1341}" type="parTrans" cxnId="{52CB9340-FEF9-4EBB-8012-9774834E016D}">
      <dgm:prSet/>
      <dgm:spPr/>
      <dgm:t>
        <a:bodyPr/>
        <a:lstStyle/>
        <a:p>
          <a:endParaRPr lang="ru-RU"/>
        </a:p>
      </dgm:t>
    </dgm:pt>
    <dgm:pt modelId="{3CB76B94-30FE-4FA4-9330-A7D24123DD57}" type="sibTrans" cxnId="{52CB9340-FEF9-4EBB-8012-9774834E016D}">
      <dgm:prSet/>
      <dgm:spPr/>
      <dgm:t>
        <a:bodyPr/>
        <a:lstStyle/>
        <a:p>
          <a:endParaRPr lang="ru-RU"/>
        </a:p>
      </dgm:t>
    </dgm:pt>
    <dgm:pt modelId="{FEAE38E6-227B-4536-8786-307B1E406C1A}" type="asst">
      <dgm:prSet phldrT="[Текст]" custT="1"/>
      <dgm:spPr/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Өсімдіктермен:</a:t>
          </a:r>
        </a:p>
        <a:p>
          <a:r>
            <a:rPr lang="ru-RU" sz="1800" b="0">
              <a:latin typeface="Times New Roman" pitchFamily="18" charset="0"/>
              <a:cs typeface="Times New Roman" pitchFamily="18" charset="0"/>
            </a:rPr>
            <a:t>фотосинтезді оттегінің бөлінуімен және хлорофилл а бар болуымен, сонымен қатар бірқатар басқа пигменттермен жүзеге асыру.</a:t>
          </a:r>
          <a:endParaRPr lang="ru-RU" sz="1800" b="0" dirty="0"/>
        </a:p>
      </dgm:t>
    </dgm:pt>
    <dgm:pt modelId="{66AE807C-56CE-47FA-8C54-35B1C608ED6C}" type="parTrans" cxnId="{521FD54B-EC39-4C8A-B3D0-07A103ECF1E3}">
      <dgm:prSet/>
      <dgm:spPr/>
      <dgm:t>
        <a:bodyPr/>
        <a:lstStyle/>
        <a:p>
          <a:endParaRPr lang="ru-RU"/>
        </a:p>
      </dgm:t>
    </dgm:pt>
    <dgm:pt modelId="{B4B3A4A5-6A17-432C-A9FA-A85C4A601EC5}" type="sibTrans" cxnId="{521FD54B-EC39-4C8A-B3D0-07A103ECF1E3}">
      <dgm:prSet/>
      <dgm:spPr/>
      <dgm:t>
        <a:bodyPr/>
        <a:lstStyle/>
        <a:p>
          <a:endParaRPr lang="ru-RU"/>
        </a:p>
      </dgm:t>
    </dgm:pt>
    <dgm:pt modelId="{F92E808D-BF7E-4969-A9F2-59B8D9F32D5F}" type="asst">
      <dgm:prSet phldrT="[Текст]" custT="1"/>
      <dgm:spPr/>
      <dgm:t>
        <a:bodyPr/>
        <a:lstStyle/>
        <a:p>
          <a:r>
            <a:rPr lang="ru-RU" sz="1800" b="1" dirty="0" err="1">
              <a:latin typeface="Times New Roman" pitchFamily="18" charset="0"/>
              <a:cs typeface="Times New Roman" pitchFamily="18" charset="0"/>
            </a:rPr>
            <a:t>Бактериялармен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: </a:t>
          </a:r>
        </a:p>
        <a:p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Муреинді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жасуша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қабырғасының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, 70-</a:t>
          </a:r>
          <a:r>
            <a:rPr lang="en-US" sz="1800" b="0" dirty="0">
              <a:latin typeface="Times New Roman" pitchFamily="18" charset="0"/>
              <a:cs typeface="Times New Roman" pitchFamily="18" charset="0"/>
            </a:rPr>
            <a:t>S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рибосомалар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хлоропластар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митохондриялар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сияқты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мембранамен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қоршалған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органеллалардың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болмауы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err="1"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1800" b="0" dirty="0">
              <a:latin typeface="Times New Roman" pitchFamily="18" charset="0"/>
              <a:cs typeface="Times New Roman" pitchFamily="18" charset="0"/>
            </a:rPr>
            <a:t>.</a:t>
          </a:r>
          <a:endParaRPr lang="ru-RU" sz="1800" b="0" dirty="0"/>
        </a:p>
      </dgm:t>
    </dgm:pt>
    <dgm:pt modelId="{958C42FC-3F0B-4A26-8D3A-2FD02A6D6641}" type="parTrans" cxnId="{D9CD00C4-D083-4954-B303-69D1E86047DD}">
      <dgm:prSet/>
      <dgm:spPr/>
      <dgm:t>
        <a:bodyPr/>
        <a:lstStyle/>
        <a:p>
          <a:endParaRPr lang="ru-RU"/>
        </a:p>
      </dgm:t>
    </dgm:pt>
    <dgm:pt modelId="{A52C1EBE-0F1F-4258-A31C-FE0DFA1E73A2}" type="sibTrans" cxnId="{D9CD00C4-D083-4954-B303-69D1E86047DD}">
      <dgm:prSet/>
      <dgm:spPr/>
      <dgm:t>
        <a:bodyPr/>
        <a:lstStyle/>
        <a:p>
          <a:endParaRPr lang="ru-RU"/>
        </a:p>
      </dgm:t>
    </dgm:pt>
    <dgm:pt modelId="{9D9A8A13-15C8-40C3-9C56-EA448FF4A1A5}" type="pres">
      <dgm:prSet presAssocID="{794C5BFD-DCBE-4D62-A1D7-5706540A57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F6194-F2E3-489F-AA82-07E178E756D2}" type="pres">
      <dgm:prSet presAssocID="{BD3CB594-80D8-42E7-A9E5-0BBF3B6BDFE9}" presName="hierRoot1" presStyleCnt="0">
        <dgm:presLayoutVars>
          <dgm:hierBranch val="init"/>
        </dgm:presLayoutVars>
      </dgm:prSet>
      <dgm:spPr/>
    </dgm:pt>
    <dgm:pt modelId="{A4B45D47-FEB1-4735-8939-F0B248E4335C}" type="pres">
      <dgm:prSet presAssocID="{BD3CB594-80D8-42E7-A9E5-0BBF3B6BDFE9}" presName="rootComposite1" presStyleCnt="0"/>
      <dgm:spPr/>
    </dgm:pt>
    <dgm:pt modelId="{9C553D10-EEE1-48EC-BDEE-59616C51B100}" type="pres">
      <dgm:prSet presAssocID="{BD3CB594-80D8-42E7-A9E5-0BBF3B6BDFE9}" presName="rootText1" presStyleLbl="node0" presStyleIdx="0" presStyleCnt="1" custScaleX="171642" custScaleY="60374" custLinFactNeighborY="9036">
        <dgm:presLayoutVars>
          <dgm:chPref val="3"/>
        </dgm:presLayoutVars>
      </dgm:prSet>
      <dgm:spPr/>
    </dgm:pt>
    <dgm:pt modelId="{758D7778-463D-43AE-ACE8-FBFC868A6702}" type="pres">
      <dgm:prSet presAssocID="{BD3CB594-80D8-42E7-A9E5-0BBF3B6BDFE9}" presName="rootConnector1" presStyleLbl="node1" presStyleIdx="0" presStyleCnt="0"/>
      <dgm:spPr/>
    </dgm:pt>
    <dgm:pt modelId="{DED89E91-160C-4BB9-B1B3-5E00860CD0A7}" type="pres">
      <dgm:prSet presAssocID="{BD3CB594-80D8-42E7-A9E5-0BBF3B6BDFE9}" presName="hierChild2" presStyleCnt="0"/>
      <dgm:spPr/>
    </dgm:pt>
    <dgm:pt modelId="{0A8C6C17-C764-434C-AA4C-61D8FBB6A793}" type="pres">
      <dgm:prSet presAssocID="{BD3CB594-80D8-42E7-A9E5-0BBF3B6BDFE9}" presName="hierChild3" presStyleCnt="0"/>
      <dgm:spPr/>
    </dgm:pt>
    <dgm:pt modelId="{D73124C1-52FA-4E63-9CF5-71530CA6B564}" type="pres">
      <dgm:prSet presAssocID="{66AE807C-56CE-47FA-8C54-35B1C608ED6C}" presName="Name111" presStyleLbl="parChTrans1D2" presStyleIdx="0" presStyleCnt="2"/>
      <dgm:spPr/>
    </dgm:pt>
    <dgm:pt modelId="{7115EC4D-643C-4D6D-ABE4-81BD12DF60D1}" type="pres">
      <dgm:prSet presAssocID="{FEAE38E6-227B-4536-8786-307B1E406C1A}" presName="hierRoot3" presStyleCnt="0">
        <dgm:presLayoutVars>
          <dgm:hierBranch val="init"/>
        </dgm:presLayoutVars>
      </dgm:prSet>
      <dgm:spPr/>
    </dgm:pt>
    <dgm:pt modelId="{F1051E3D-7058-4169-B580-D26F364FDEB6}" type="pres">
      <dgm:prSet presAssocID="{FEAE38E6-227B-4536-8786-307B1E406C1A}" presName="rootComposite3" presStyleCnt="0"/>
      <dgm:spPr/>
    </dgm:pt>
    <dgm:pt modelId="{1BCB2F84-B45A-48D9-B962-7332BB2AE434}" type="pres">
      <dgm:prSet presAssocID="{FEAE38E6-227B-4536-8786-307B1E406C1A}" presName="rootText3" presStyleLbl="asst1" presStyleIdx="0" presStyleCnt="2" custScaleX="145343" custScaleY="110402" custLinFactNeighborY="-6958">
        <dgm:presLayoutVars>
          <dgm:chPref val="3"/>
        </dgm:presLayoutVars>
      </dgm:prSet>
      <dgm:spPr/>
    </dgm:pt>
    <dgm:pt modelId="{02E4ADAA-6027-4480-82A2-F503E22E7598}" type="pres">
      <dgm:prSet presAssocID="{FEAE38E6-227B-4536-8786-307B1E406C1A}" presName="rootConnector3" presStyleLbl="asst1" presStyleIdx="0" presStyleCnt="2"/>
      <dgm:spPr/>
    </dgm:pt>
    <dgm:pt modelId="{24E91B95-3668-49BD-9C0E-8985E3B03A26}" type="pres">
      <dgm:prSet presAssocID="{FEAE38E6-227B-4536-8786-307B1E406C1A}" presName="hierChild6" presStyleCnt="0"/>
      <dgm:spPr/>
    </dgm:pt>
    <dgm:pt modelId="{2B7A2D33-3F6D-4996-9247-6747FB5129AD}" type="pres">
      <dgm:prSet presAssocID="{FEAE38E6-227B-4536-8786-307B1E406C1A}" presName="hierChild7" presStyleCnt="0"/>
      <dgm:spPr/>
    </dgm:pt>
    <dgm:pt modelId="{9E7BBC23-2A9C-4131-AD3E-CF24D8F2E91A}" type="pres">
      <dgm:prSet presAssocID="{958C42FC-3F0B-4A26-8D3A-2FD02A6D6641}" presName="Name111" presStyleLbl="parChTrans1D2" presStyleIdx="1" presStyleCnt="2"/>
      <dgm:spPr/>
    </dgm:pt>
    <dgm:pt modelId="{99A62CD2-7FEE-40A8-9196-A0E3070347A4}" type="pres">
      <dgm:prSet presAssocID="{F92E808D-BF7E-4969-A9F2-59B8D9F32D5F}" presName="hierRoot3" presStyleCnt="0">
        <dgm:presLayoutVars>
          <dgm:hierBranch val="init"/>
        </dgm:presLayoutVars>
      </dgm:prSet>
      <dgm:spPr/>
    </dgm:pt>
    <dgm:pt modelId="{AB0679C4-F768-481A-8C08-6F32DC0EC3AE}" type="pres">
      <dgm:prSet presAssocID="{F92E808D-BF7E-4969-A9F2-59B8D9F32D5F}" presName="rootComposite3" presStyleCnt="0"/>
      <dgm:spPr/>
    </dgm:pt>
    <dgm:pt modelId="{D84621DC-C22C-4D83-AE70-718E4AA3E9E7}" type="pres">
      <dgm:prSet presAssocID="{F92E808D-BF7E-4969-A9F2-59B8D9F32D5F}" presName="rootText3" presStyleLbl="asst1" presStyleIdx="1" presStyleCnt="2" custScaleX="145343" custScaleY="110402" custLinFactNeighborY="-6958">
        <dgm:presLayoutVars>
          <dgm:chPref val="3"/>
        </dgm:presLayoutVars>
      </dgm:prSet>
      <dgm:spPr/>
    </dgm:pt>
    <dgm:pt modelId="{9F0DBBB2-1587-4189-98CC-A94E95A1E8AE}" type="pres">
      <dgm:prSet presAssocID="{F92E808D-BF7E-4969-A9F2-59B8D9F32D5F}" presName="rootConnector3" presStyleLbl="asst1" presStyleIdx="1" presStyleCnt="2"/>
      <dgm:spPr/>
    </dgm:pt>
    <dgm:pt modelId="{C97D2406-E137-4027-AC3E-D1CEE335EA94}" type="pres">
      <dgm:prSet presAssocID="{F92E808D-BF7E-4969-A9F2-59B8D9F32D5F}" presName="hierChild6" presStyleCnt="0"/>
      <dgm:spPr/>
    </dgm:pt>
    <dgm:pt modelId="{35AA71FB-6E84-45E9-B9DA-C57AB69E344D}" type="pres">
      <dgm:prSet presAssocID="{F92E808D-BF7E-4969-A9F2-59B8D9F32D5F}" presName="hierChild7" presStyleCnt="0"/>
      <dgm:spPr/>
    </dgm:pt>
  </dgm:ptLst>
  <dgm:cxnLst>
    <dgm:cxn modelId="{5FADE21A-D88A-4E84-A6A2-74A9CCFC9983}" type="presOf" srcId="{BD3CB594-80D8-42E7-A9E5-0BBF3B6BDFE9}" destId="{758D7778-463D-43AE-ACE8-FBFC868A6702}" srcOrd="1" destOrd="0" presId="urn:microsoft.com/office/officeart/2005/8/layout/orgChart1"/>
    <dgm:cxn modelId="{7094092C-5C1D-4AD2-951C-8A5E03C1F66E}" type="presOf" srcId="{FEAE38E6-227B-4536-8786-307B1E406C1A}" destId="{1BCB2F84-B45A-48D9-B962-7332BB2AE434}" srcOrd="0" destOrd="0" presId="urn:microsoft.com/office/officeart/2005/8/layout/orgChart1"/>
    <dgm:cxn modelId="{52CB9340-FEF9-4EBB-8012-9774834E016D}" srcId="{794C5BFD-DCBE-4D62-A1D7-5706540A573F}" destId="{BD3CB594-80D8-42E7-A9E5-0BBF3B6BDFE9}" srcOrd="0" destOrd="0" parTransId="{9D1D251C-60FA-427C-866D-8C8D266A1341}" sibTransId="{3CB76B94-30FE-4FA4-9330-A7D24123DD57}"/>
    <dgm:cxn modelId="{521FD54B-EC39-4C8A-B3D0-07A103ECF1E3}" srcId="{BD3CB594-80D8-42E7-A9E5-0BBF3B6BDFE9}" destId="{FEAE38E6-227B-4536-8786-307B1E406C1A}" srcOrd="0" destOrd="0" parTransId="{66AE807C-56CE-47FA-8C54-35B1C608ED6C}" sibTransId="{B4B3A4A5-6A17-432C-A9FA-A85C4A601EC5}"/>
    <dgm:cxn modelId="{59DC847B-A532-43B8-B27D-926C483D29A2}" type="presOf" srcId="{794C5BFD-DCBE-4D62-A1D7-5706540A573F}" destId="{9D9A8A13-15C8-40C3-9C56-EA448FF4A1A5}" srcOrd="0" destOrd="0" presId="urn:microsoft.com/office/officeart/2005/8/layout/orgChart1"/>
    <dgm:cxn modelId="{8DCAD396-AFCB-429A-B556-8AF80DE90859}" type="presOf" srcId="{BD3CB594-80D8-42E7-A9E5-0BBF3B6BDFE9}" destId="{9C553D10-EEE1-48EC-BDEE-59616C51B100}" srcOrd="0" destOrd="0" presId="urn:microsoft.com/office/officeart/2005/8/layout/orgChart1"/>
    <dgm:cxn modelId="{DEA17797-B902-4DF9-BA72-D102CF7F5558}" type="presOf" srcId="{F92E808D-BF7E-4969-A9F2-59B8D9F32D5F}" destId="{9F0DBBB2-1587-4189-98CC-A94E95A1E8AE}" srcOrd="1" destOrd="0" presId="urn:microsoft.com/office/officeart/2005/8/layout/orgChart1"/>
    <dgm:cxn modelId="{D9CD00C4-D083-4954-B303-69D1E86047DD}" srcId="{BD3CB594-80D8-42E7-A9E5-0BBF3B6BDFE9}" destId="{F92E808D-BF7E-4969-A9F2-59B8D9F32D5F}" srcOrd="1" destOrd="0" parTransId="{958C42FC-3F0B-4A26-8D3A-2FD02A6D6641}" sibTransId="{A52C1EBE-0F1F-4258-A31C-FE0DFA1E73A2}"/>
    <dgm:cxn modelId="{ADFA77CB-9AB3-4FAD-8D92-9CE0F3873B67}" type="presOf" srcId="{958C42FC-3F0B-4A26-8D3A-2FD02A6D6641}" destId="{9E7BBC23-2A9C-4131-AD3E-CF24D8F2E91A}" srcOrd="0" destOrd="0" presId="urn:microsoft.com/office/officeart/2005/8/layout/orgChart1"/>
    <dgm:cxn modelId="{A9A5D8D6-E1BF-4856-856D-F79A4C959A8E}" type="presOf" srcId="{F92E808D-BF7E-4969-A9F2-59B8D9F32D5F}" destId="{D84621DC-C22C-4D83-AE70-718E4AA3E9E7}" srcOrd="0" destOrd="0" presId="urn:microsoft.com/office/officeart/2005/8/layout/orgChart1"/>
    <dgm:cxn modelId="{3D82A1E9-BD6B-45C5-9195-721AAE67E610}" type="presOf" srcId="{FEAE38E6-227B-4536-8786-307B1E406C1A}" destId="{02E4ADAA-6027-4480-82A2-F503E22E7598}" srcOrd="1" destOrd="0" presId="urn:microsoft.com/office/officeart/2005/8/layout/orgChart1"/>
    <dgm:cxn modelId="{63A618EB-E5B2-4DFC-AACB-5C977AB391F5}" type="presOf" srcId="{66AE807C-56CE-47FA-8C54-35B1C608ED6C}" destId="{D73124C1-52FA-4E63-9CF5-71530CA6B564}" srcOrd="0" destOrd="0" presId="urn:microsoft.com/office/officeart/2005/8/layout/orgChart1"/>
    <dgm:cxn modelId="{56D974A3-6D69-440C-93F2-575B4CC4D1E7}" type="presParOf" srcId="{9D9A8A13-15C8-40C3-9C56-EA448FF4A1A5}" destId="{08BF6194-F2E3-489F-AA82-07E178E756D2}" srcOrd="0" destOrd="0" presId="urn:microsoft.com/office/officeart/2005/8/layout/orgChart1"/>
    <dgm:cxn modelId="{553EEA43-3F3E-4B72-AE96-65B18946F181}" type="presParOf" srcId="{08BF6194-F2E3-489F-AA82-07E178E756D2}" destId="{A4B45D47-FEB1-4735-8939-F0B248E4335C}" srcOrd="0" destOrd="0" presId="urn:microsoft.com/office/officeart/2005/8/layout/orgChart1"/>
    <dgm:cxn modelId="{17AD8BF1-FCC6-4BEF-840A-892EC239713F}" type="presParOf" srcId="{A4B45D47-FEB1-4735-8939-F0B248E4335C}" destId="{9C553D10-EEE1-48EC-BDEE-59616C51B100}" srcOrd="0" destOrd="0" presId="urn:microsoft.com/office/officeart/2005/8/layout/orgChart1"/>
    <dgm:cxn modelId="{D8C0D469-8499-4047-80B9-10965D1AC4D4}" type="presParOf" srcId="{A4B45D47-FEB1-4735-8939-F0B248E4335C}" destId="{758D7778-463D-43AE-ACE8-FBFC868A6702}" srcOrd="1" destOrd="0" presId="urn:microsoft.com/office/officeart/2005/8/layout/orgChart1"/>
    <dgm:cxn modelId="{8DBB8DA1-BAFD-422F-ABDD-B521BE9D73B9}" type="presParOf" srcId="{08BF6194-F2E3-489F-AA82-07E178E756D2}" destId="{DED89E91-160C-4BB9-B1B3-5E00860CD0A7}" srcOrd="1" destOrd="0" presId="urn:microsoft.com/office/officeart/2005/8/layout/orgChart1"/>
    <dgm:cxn modelId="{78D0A59F-C57B-41B6-8BB9-E59BD5EB0933}" type="presParOf" srcId="{08BF6194-F2E3-489F-AA82-07E178E756D2}" destId="{0A8C6C17-C764-434C-AA4C-61D8FBB6A793}" srcOrd="2" destOrd="0" presId="urn:microsoft.com/office/officeart/2005/8/layout/orgChart1"/>
    <dgm:cxn modelId="{E59613E7-8954-45AC-B356-054E8F3B4F7D}" type="presParOf" srcId="{0A8C6C17-C764-434C-AA4C-61D8FBB6A793}" destId="{D73124C1-52FA-4E63-9CF5-71530CA6B564}" srcOrd="0" destOrd="0" presId="urn:microsoft.com/office/officeart/2005/8/layout/orgChart1"/>
    <dgm:cxn modelId="{BF44E610-1572-4C5C-B8C9-C332B4175F6B}" type="presParOf" srcId="{0A8C6C17-C764-434C-AA4C-61D8FBB6A793}" destId="{7115EC4D-643C-4D6D-ABE4-81BD12DF60D1}" srcOrd="1" destOrd="0" presId="urn:microsoft.com/office/officeart/2005/8/layout/orgChart1"/>
    <dgm:cxn modelId="{81D0328A-48BC-4E6A-ACED-BC1152E3F821}" type="presParOf" srcId="{7115EC4D-643C-4D6D-ABE4-81BD12DF60D1}" destId="{F1051E3D-7058-4169-B580-D26F364FDEB6}" srcOrd="0" destOrd="0" presId="urn:microsoft.com/office/officeart/2005/8/layout/orgChart1"/>
    <dgm:cxn modelId="{DF981487-21D8-4F2F-8BE7-DCAC77A459CF}" type="presParOf" srcId="{F1051E3D-7058-4169-B580-D26F364FDEB6}" destId="{1BCB2F84-B45A-48D9-B962-7332BB2AE434}" srcOrd="0" destOrd="0" presId="urn:microsoft.com/office/officeart/2005/8/layout/orgChart1"/>
    <dgm:cxn modelId="{A375C1B3-3BB3-4FE8-B1E8-A0D1261B7C72}" type="presParOf" srcId="{F1051E3D-7058-4169-B580-D26F364FDEB6}" destId="{02E4ADAA-6027-4480-82A2-F503E22E7598}" srcOrd="1" destOrd="0" presId="urn:microsoft.com/office/officeart/2005/8/layout/orgChart1"/>
    <dgm:cxn modelId="{B5FE5861-B728-424E-982D-7E6EB9E42311}" type="presParOf" srcId="{7115EC4D-643C-4D6D-ABE4-81BD12DF60D1}" destId="{24E91B95-3668-49BD-9C0E-8985E3B03A26}" srcOrd="1" destOrd="0" presId="urn:microsoft.com/office/officeart/2005/8/layout/orgChart1"/>
    <dgm:cxn modelId="{3EC4C6A0-652A-4454-9DBC-F524F41ADBA9}" type="presParOf" srcId="{7115EC4D-643C-4D6D-ABE4-81BD12DF60D1}" destId="{2B7A2D33-3F6D-4996-9247-6747FB5129AD}" srcOrd="2" destOrd="0" presId="urn:microsoft.com/office/officeart/2005/8/layout/orgChart1"/>
    <dgm:cxn modelId="{08402DE5-0C85-4E4B-A1CB-D8057F03C483}" type="presParOf" srcId="{0A8C6C17-C764-434C-AA4C-61D8FBB6A793}" destId="{9E7BBC23-2A9C-4131-AD3E-CF24D8F2E91A}" srcOrd="2" destOrd="0" presId="urn:microsoft.com/office/officeart/2005/8/layout/orgChart1"/>
    <dgm:cxn modelId="{50E607DE-51B5-4D7F-A632-2652404DF46C}" type="presParOf" srcId="{0A8C6C17-C764-434C-AA4C-61D8FBB6A793}" destId="{99A62CD2-7FEE-40A8-9196-A0E3070347A4}" srcOrd="3" destOrd="0" presId="urn:microsoft.com/office/officeart/2005/8/layout/orgChart1"/>
    <dgm:cxn modelId="{2344D2C2-AF13-4BD0-B68B-82E40EEDBA11}" type="presParOf" srcId="{99A62CD2-7FEE-40A8-9196-A0E3070347A4}" destId="{AB0679C4-F768-481A-8C08-6F32DC0EC3AE}" srcOrd="0" destOrd="0" presId="urn:microsoft.com/office/officeart/2005/8/layout/orgChart1"/>
    <dgm:cxn modelId="{50DEC222-0411-435B-9DAA-FE6B820B7D00}" type="presParOf" srcId="{AB0679C4-F768-481A-8C08-6F32DC0EC3AE}" destId="{D84621DC-C22C-4D83-AE70-718E4AA3E9E7}" srcOrd="0" destOrd="0" presId="urn:microsoft.com/office/officeart/2005/8/layout/orgChart1"/>
    <dgm:cxn modelId="{2133AAE2-EAF1-4765-8D36-A5917787A541}" type="presParOf" srcId="{AB0679C4-F768-481A-8C08-6F32DC0EC3AE}" destId="{9F0DBBB2-1587-4189-98CC-A94E95A1E8AE}" srcOrd="1" destOrd="0" presId="urn:microsoft.com/office/officeart/2005/8/layout/orgChart1"/>
    <dgm:cxn modelId="{0C201529-63EB-4F3D-8702-8C509F824830}" type="presParOf" srcId="{99A62CD2-7FEE-40A8-9196-A0E3070347A4}" destId="{C97D2406-E137-4027-AC3E-D1CEE335EA94}" srcOrd="1" destOrd="0" presId="urn:microsoft.com/office/officeart/2005/8/layout/orgChart1"/>
    <dgm:cxn modelId="{56AD7D0E-5622-45CB-ABDE-67075B3F6C08}" type="presParOf" srcId="{99A62CD2-7FEE-40A8-9196-A0E3070347A4}" destId="{35AA71FB-6E84-45E9-B9DA-C57AB69E34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14AF993-DBCC-4470-BEE3-74B1F0DB7E6A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523F9C-F276-4BBF-B108-9FB16DB45460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Хлорофилл </a:t>
          </a: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endParaRPr lang="ru-RU" sz="2000" dirty="0"/>
        </a:p>
      </dgm:t>
    </dgm:pt>
    <dgm:pt modelId="{9BE07FE5-4295-4AE8-8ECB-A0328BF65B55}" type="parTrans" cxnId="{BB6D1F0E-3CBC-4C23-AC17-46DB8A73E10D}">
      <dgm:prSet/>
      <dgm:spPr/>
      <dgm:t>
        <a:bodyPr/>
        <a:lstStyle/>
        <a:p>
          <a:endParaRPr lang="ru-RU"/>
        </a:p>
      </dgm:t>
    </dgm:pt>
    <dgm:pt modelId="{3312EB4A-F36A-40AB-8622-5839F0E34D59}" type="sibTrans" cxnId="{BB6D1F0E-3CBC-4C23-AC17-46DB8A73E10D}">
      <dgm:prSet/>
      <dgm:spPr/>
      <dgm:t>
        <a:bodyPr/>
        <a:lstStyle/>
        <a:p>
          <a:endParaRPr lang="ru-RU"/>
        </a:p>
      </dgm:t>
    </dgm:pt>
    <dgm:pt modelId="{90B24257-93C2-4014-A008-C7CAF74CBDA9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қызыл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бөлімінің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өкілдерінде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endParaRPr lang="ru-RU" sz="1800" dirty="0"/>
        </a:p>
      </dgm:t>
    </dgm:pt>
    <dgm:pt modelId="{BA726B25-043D-4776-BA1A-50A23D9E30CA}" type="parTrans" cxnId="{11882EF2-A50A-4D72-AAF3-452EA74EAB76}">
      <dgm:prSet/>
      <dgm:spPr/>
      <dgm:t>
        <a:bodyPr/>
        <a:lstStyle/>
        <a:p>
          <a:endParaRPr lang="ru-RU"/>
        </a:p>
      </dgm:t>
    </dgm:pt>
    <dgm:pt modelId="{71060ACD-DE10-483F-A17D-3445F6D9DC50}" type="sibTrans" cxnId="{11882EF2-A50A-4D72-AAF3-452EA74EAB76}">
      <dgm:prSet/>
      <dgm:spPr/>
      <dgm:t>
        <a:bodyPr/>
        <a:lstStyle/>
        <a:p>
          <a:endParaRPr lang="ru-RU"/>
        </a:p>
      </dgm:t>
    </dgm:pt>
    <dgm:pt modelId="{CEADA5AC-7B9A-4433-A9AF-480D38C2C653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сіңіру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максимумы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ұзын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толқын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ұзындығына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ауысады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(740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дейін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dirty="0"/>
        </a:p>
      </dgm:t>
    </dgm:pt>
    <dgm:pt modelId="{3FE972DD-E275-401D-908C-302C82DAB05F}" type="parTrans" cxnId="{ECEC4422-A49E-4456-AB41-A63F06C74BAF}">
      <dgm:prSet/>
      <dgm:spPr/>
      <dgm:t>
        <a:bodyPr/>
        <a:lstStyle/>
        <a:p>
          <a:endParaRPr lang="ru-RU"/>
        </a:p>
      </dgm:t>
    </dgm:pt>
    <dgm:pt modelId="{42B74C49-4A99-4B54-B6C0-46D7B46AE2B7}" type="sibTrans" cxnId="{ECEC4422-A49E-4456-AB41-A63F06C74BAF}">
      <dgm:prSet/>
      <dgm:spPr/>
      <dgm:t>
        <a:bodyPr/>
        <a:lstStyle/>
        <a:p>
          <a:endParaRPr lang="ru-RU"/>
        </a:p>
      </dgm:t>
    </dgm:pt>
    <dgm:pt modelId="{1079B859-DB46-4D86-ACE8-C458163CFE3E}" type="pres">
      <dgm:prSet presAssocID="{D14AF993-DBCC-4470-BEE3-74B1F0DB7E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5DEE03-DD12-44CF-B026-BEB63BA1E01A}" type="pres">
      <dgm:prSet presAssocID="{A3523F9C-F276-4BBF-B108-9FB16DB45460}" presName="hierRoot1" presStyleCnt="0"/>
      <dgm:spPr/>
    </dgm:pt>
    <dgm:pt modelId="{22EAED6A-F72A-4DB3-99D9-961C8E477E8D}" type="pres">
      <dgm:prSet presAssocID="{A3523F9C-F276-4BBF-B108-9FB16DB45460}" presName="composite" presStyleCnt="0"/>
      <dgm:spPr/>
    </dgm:pt>
    <dgm:pt modelId="{23B63C0B-3BE6-4BF0-AAC0-D8198E588C78}" type="pres">
      <dgm:prSet presAssocID="{A3523F9C-F276-4BBF-B108-9FB16DB45460}" presName="background" presStyleLbl="node0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1A8BC880-FA56-4FA5-8EDF-415A6F46E72C}" type="pres">
      <dgm:prSet presAssocID="{A3523F9C-F276-4BBF-B108-9FB16DB45460}" presName="text" presStyleLbl="fgAcc0" presStyleIdx="0" presStyleCnt="1" custScaleX="212784" custScaleY="66164">
        <dgm:presLayoutVars>
          <dgm:chPref val="3"/>
        </dgm:presLayoutVars>
      </dgm:prSet>
      <dgm:spPr/>
    </dgm:pt>
    <dgm:pt modelId="{FE5ECD3C-A9C6-432F-AAC5-7B2D2A27B069}" type="pres">
      <dgm:prSet presAssocID="{A3523F9C-F276-4BBF-B108-9FB16DB45460}" presName="hierChild2" presStyleCnt="0"/>
      <dgm:spPr/>
    </dgm:pt>
    <dgm:pt modelId="{D8B33D4D-40A5-4045-84CD-95FECEB6DED0}" type="pres">
      <dgm:prSet presAssocID="{BA726B25-043D-4776-BA1A-50A23D9E30CA}" presName="Name10" presStyleLbl="parChTrans1D2" presStyleIdx="0" presStyleCnt="2"/>
      <dgm:spPr/>
    </dgm:pt>
    <dgm:pt modelId="{303C8155-6414-48D6-8363-19A36AF34B6B}" type="pres">
      <dgm:prSet presAssocID="{90B24257-93C2-4014-A008-C7CAF74CBDA9}" presName="hierRoot2" presStyleCnt="0"/>
      <dgm:spPr/>
    </dgm:pt>
    <dgm:pt modelId="{C43FF6AA-70E3-4B4E-8F9B-EBF3FDE76FDE}" type="pres">
      <dgm:prSet presAssocID="{90B24257-93C2-4014-A008-C7CAF74CBDA9}" presName="composite2" presStyleCnt="0"/>
      <dgm:spPr/>
    </dgm:pt>
    <dgm:pt modelId="{60673A73-4F57-4C83-BB4F-2F0799606CC3}" type="pres">
      <dgm:prSet presAssocID="{90B24257-93C2-4014-A008-C7CAF74CBDA9}" presName="background2" presStyleLbl="node2" presStyleIdx="0" presStyleCnt="2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AC7B72D7-D343-4EBD-A7AD-1E7A901D6BFF}" type="pres">
      <dgm:prSet presAssocID="{90B24257-93C2-4014-A008-C7CAF74CBDA9}" presName="text2" presStyleLbl="fgAcc2" presStyleIdx="0" presStyleCnt="2" custScaleX="289648">
        <dgm:presLayoutVars>
          <dgm:chPref val="3"/>
        </dgm:presLayoutVars>
      </dgm:prSet>
      <dgm:spPr/>
    </dgm:pt>
    <dgm:pt modelId="{0F6E2F2C-3F9B-4029-8324-1992949291A5}" type="pres">
      <dgm:prSet presAssocID="{90B24257-93C2-4014-A008-C7CAF74CBDA9}" presName="hierChild3" presStyleCnt="0"/>
      <dgm:spPr/>
    </dgm:pt>
    <dgm:pt modelId="{271EEB93-0258-4BBD-AB60-F40356082FE9}" type="pres">
      <dgm:prSet presAssocID="{3FE972DD-E275-401D-908C-302C82DAB05F}" presName="Name10" presStyleLbl="parChTrans1D2" presStyleIdx="1" presStyleCnt="2"/>
      <dgm:spPr/>
    </dgm:pt>
    <dgm:pt modelId="{3D2CB490-282E-4927-A355-366C43D83B2B}" type="pres">
      <dgm:prSet presAssocID="{CEADA5AC-7B9A-4433-A9AF-480D38C2C653}" presName="hierRoot2" presStyleCnt="0"/>
      <dgm:spPr/>
    </dgm:pt>
    <dgm:pt modelId="{BAF255B0-581D-4FC8-BC01-603AA0CBCAEE}" type="pres">
      <dgm:prSet presAssocID="{CEADA5AC-7B9A-4433-A9AF-480D38C2C653}" presName="composite2" presStyleCnt="0"/>
      <dgm:spPr/>
    </dgm:pt>
    <dgm:pt modelId="{C192EBB8-8C37-4005-B9FE-34D84BC9C4D3}" type="pres">
      <dgm:prSet presAssocID="{CEADA5AC-7B9A-4433-A9AF-480D38C2C653}" presName="background2" presStyleLbl="node2" presStyleIdx="1" presStyleCnt="2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107EC30D-B700-4E71-882D-19625CF19D39}" type="pres">
      <dgm:prSet presAssocID="{CEADA5AC-7B9A-4433-A9AF-480D38C2C653}" presName="text2" presStyleLbl="fgAcc2" presStyleIdx="1" presStyleCnt="2" custScaleX="289648">
        <dgm:presLayoutVars>
          <dgm:chPref val="3"/>
        </dgm:presLayoutVars>
      </dgm:prSet>
      <dgm:spPr/>
    </dgm:pt>
    <dgm:pt modelId="{78ADB883-E55B-46E6-A7C5-35D3EF3C5800}" type="pres">
      <dgm:prSet presAssocID="{CEADA5AC-7B9A-4433-A9AF-480D38C2C653}" presName="hierChild3" presStyleCnt="0"/>
      <dgm:spPr/>
    </dgm:pt>
  </dgm:ptLst>
  <dgm:cxnLst>
    <dgm:cxn modelId="{BB6D1F0E-3CBC-4C23-AC17-46DB8A73E10D}" srcId="{D14AF993-DBCC-4470-BEE3-74B1F0DB7E6A}" destId="{A3523F9C-F276-4BBF-B108-9FB16DB45460}" srcOrd="0" destOrd="0" parTransId="{9BE07FE5-4295-4AE8-8ECB-A0328BF65B55}" sibTransId="{3312EB4A-F36A-40AB-8622-5839F0E34D59}"/>
    <dgm:cxn modelId="{1033E015-5BBC-444B-9A4D-A15A707D36E8}" type="presOf" srcId="{CEADA5AC-7B9A-4433-A9AF-480D38C2C653}" destId="{107EC30D-B700-4E71-882D-19625CF19D39}" srcOrd="0" destOrd="0" presId="urn:microsoft.com/office/officeart/2005/8/layout/hierarchy1"/>
    <dgm:cxn modelId="{ECEC4422-A49E-4456-AB41-A63F06C74BAF}" srcId="{A3523F9C-F276-4BBF-B108-9FB16DB45460}" destId="{CEADA5AC-7B9A-4433-A9AF-480D38C2C653}" srcOrd="1" destOrd="0" parTransId="{3FE972DD-E275-401D-908C-302C82DAB05F}" sibTransId="{42B74C49-4A99-4B54-B6C0-46D7B46AE2B7}"/>
    <dgm:cxn modelId="{215C1325-C32B-42CB-BA57-CCEDB25E1671}" type="presOf" srcId="{90B24257-93C2-4014-A008-C7CAF74CBDA9}" destId="{AC7B72D7-D343-4EBD-A7AD-1E7A901D6BFF}" srcOrd="0" destOrd="0" presId="urn:microsoft.com/office/officeart/2005/8/layout/hierarchy1"/>
    <dgm:cxn modelId="{A11FC752-6101-47FD-9E0E-166F4A35E1E2}" type="presOf" srcId="{BA726B25-043D-4776-BA1A-50A23D9E30CA}" destId="{D8B33D4D-40A5-4045-84CD-95FECEB6DED0}" srcOrd="0" destOrd="0" presId="urn:microsoft.com/office/officeart/2005/8/layout/hierarchy1"/>
    <dgm:cxn modelId="{59453F74-90CD-4AC6-B4D1-19F32C4381A4}" type="presOf" srcId="{D14AF993-DBCC-4470-BEE3-74B1F0DB7E6A}" destId="{1079B859-DB46-4D86-ACE8-C458163CFE3E}" srcOrd="0" destOrd="0" presId="urn:microsoft.com/office/officeart/2005/8/layout/hierarchy1"/>
    <dgm:cxn modelId="{AECD117D-8CAA-4BFE-B91F-AC1520D07B79}" type="presOf" srcId="{3FE972DD-E275-401D-908C-302C82DAB05F}" destId="{271EEB93-0258-4BBD-AB60-F40356082FE9}" srcOrd="0" destOrd="0" presId="urn:microsoft.com/office/officeart/2005/8/layout/hierarchy1"/>
    <dgm:cxn modelId="{5AA140D9-2F41-47F9-9656-185EE9CA4FFC}" type="presOf" srcId="{A3523F9C-F276-4BBF-B108-9FB16DB45460}" destId="{1A8BC880-FA56-4FA5-8EDF-415A6F46E72C}" srcOrd="0" destOrd="0" presId="urn:microsoft.com/office/officeart/2005/8/layout/hierarchy1"/>
    <dgm:cxn modelId="{11882EF2-A50A-4D72-AAF3-452EA74EAB76}" srcId="{A3523F9C-F276-4BBF-B108-9FB16DB45460}" destId="{90B24257-93C2-4014-A008-C7CAF74CBDA9}" srcOrd="0" destOrd="0" parTransId="{BA726B25-043D-4776-BA1A-50A23D9E30CA}" sibTransId="{71060ACD-DE10-483F-A17D-3445F6D9DC50}"/>
    <dgm:cxn modelId="{7EF6A81E-2536-4E7B-B2EA-F53E628F85DB}" type="presParOf" srcId="{1079B859-DB46-4D86-ACE8-C458163CFE3E}" destId="{9F5DEE03-DD12-44CF-B026-BEB63BA1E01A}" srcOrd="0" destOrd="0" presId="urn:microsoft.com/office/officeart/2005/8/layout/hierarchy1"/>
    <dgm:cxn modelId="{8887ADEA-0E1B-44CB-A1FA-77BF485AA0A6}" type="presParOf" srcId="{9F5DEE03-DD12-44CF-B026-BEB63BA1E01A}" destId="{22EAED6A-F72A-4DB3-99D9-961C8E477E8D}" srcOrd="0" destOrd="0" presId="urn:microsoft.com/office/officeart/2005/8/layout/hierarchy1"/>
    <dgm:cxn modelId="{18FA45FD-02B6-4990-8182-3F44467B5351}" type="presParOf" srcId="{22EAED6A-F72A-4DB3-99D9-961C8E477E8D}" destId="{23B63C0B-3BE6-4BF0-AAC0-D8198E588C78}" srcOrd="0" destOrd="0" presId="urn:microsoft.com/office/officeart/2005/8/layout/hierarchy1"/>
    <dgm:cxn modelId="{FC01DEFE-2B7C-4803-BB4E-FC444BECCAB3}" type="presParOf" srcId="{22EAED6A-F72A-4DB3-99D9-961C8E477E8D}" destId="{1A8BC880-FA56-4FA5-8EDF-415A6F46E72C}" srcOrd="1" destOrd="0" presId="urn:microsoft.com/office/officeart/2005/8/layout/hierarchy1"/>
    <dgm:cxn modelId="{9E558F8B-E0DB-4486-8BD6-9068FE904345}" type="presParOf" srcId="{9F5DEE03-DD12-44CF-B026-BEB63BA1E01A}" destId="{FE5ECD3C-A9C6-432F-AAC5-7B2D2A27B069}" srcOrd="1" destOrd="0" presId="urn:microsoft.com/office/officeart/2005/8/layout/hierarchy1"/>
    <dgm:cxn modelId="{396D24B8-7CA1-4D77-9199-43B50A39EE74}" type="presParOf" srcId="{FE5ECD3C-A9C6-432F-AAC5-7B2D2A27B069}" destId="{D8B33D4D-40A5-4045-84CD-95FECEB6DED0}" srcOrd="0" destOrd="0" presId="urn:microsoft.com/office/officeart/2005/8/layout/hierarchy1"/>
    <dgm:cxn modelId="{9CD9C930-69F9-482B-AD70-37E7D214C31D}" type="presParOf" srcId="{FE5ECD3C-A9C6-432F-AAC5-7B2D2A27B069}" destId="{303C8155-6414-48D6-8363-19A36AF34B6B}" srcOrd="1" destOrd="0" presId="urn:microsoft.com/office/officeart/2005/8/layout/hierarchy1"/>
    <dgm:cxn modelId="{A0A8DFC1-02C7-4F3D-BC42-A25339F2394D}" type="presParOf" srcId="{303C8155-6414-48D6-8363-19A36AF34B6B}" destId="{C43FF6AA-70E3-4B4E-8F9B-EBF3FDE76FDE}" srcOrd="0" destOrd="0" presId="urn:microsoft.com/office/officeart/2005/8/layout/hierarchy1"/>
    <dgm:cxn modelId="{6E53BE6E-4C29-420D-BAE5-E6B6D450A0AD}" type="presParOf" srcId="{C43FF6AA-70E3-4B4E-8F9B-EBF3FDE76FDE}" destId="{60673A73-4F57-4C83-BB4F-2F0799606CC3}" srcOrd="0" destOrd="0" presId="urn:microsoft.com/office/officeart/2005/8/layout/hierarchy1"/>
    <dgm:cxn modelId="{01FCD8D5-E94D-4C82-AB8B-C4CFC70A96BC}" type="presParOf" srcId="{C43FF6AA-70E3-4B4E-8F9B-EBF3FDE76FDE}" destId="{AC7B72D7-D343-4EBD-A7AD-1E7A901D6BFF}" srcOrd="1" destOrd="0" presId="urn:microsoft.com/office/officeart/2005/8/layout/hierarchy1"/>
    <dgm:cxn modelId="{02C32CDF-61D0-4250-BFA9-167801255FDD}" type="presParOf" srcId="{303C8155-6414-48D6-8363-19A36AF34B6B}" destId="{0F6E2F2C-3F9B-4029-8324-1992949291A5}" srcOrd="1" destOrd="0" presId="urn:microsoft.com/office/officeart/2005/8/layout/hierarchy1"/>
    <dgm:cxn modelId="{2702CE2A-562B-40B9-818F-21698924F8CF}" type="presParOf" srcId="{FE5ECD3C-A9C6-432F-AAC5-7B2D2A27B069}" destId="{271EEB93-0258-4BBD-AB60-F40356082FE9}" srcOrd="2" destOrd="0" presId="urn:microsoft.com/office/officeart/2005/8/layout/hierarchy1"/>
    <dgm:cxn modelId="{02009743-760B-47EE-820E-BAA370DD59DF}" type="presParOf" srcId="{FE5ECD3C-A9C6-432F-AAC5-7B2D2A27B069}" destId="{3D2CB490-282E-4927-A355-366C43D83B2B}" srcOrd="3" destOrd="0" presId="urn:microsoft.com/office/officeart/2005/8/layout/hierarchy1"/>
    <dgm:cxn modelId="{508C5779-6DAF-4A28-A9E5-169867D90046}" type="presParOf" srcId="{3D2CB490-282E-4927-A355-366C43D83B2B}" destId="{BAF255B0-581D-4FC8-BC01-603AA0CBCAEE}" srcOrd="0" destOrd="0" presId="urn:microsoft.com/office/officeart/2005/8/layout/hierarchy1"/>
    <dgm:cxn modelId="{606D2BFE-4FAA-4930-BF90-AF3C438746B0}" type="presParOf" srcId="{BAF255B0-581D-4FC8-BC01-603AA0CBCAEE}" destId="{C192EBB8-8C37-4005-B9FE-34D84BC9C4D3}" srcOrd="0" destOrd="0" presId="urn:microsoft.com/office/officeart/2005/8/layout/hierarchy1"/>
    <dgm:cxn modelId="{F98ED763-AAB0-44AB-9B7D-E087FC6C09F4}" type="presParOf" srcId="{BAF255B0-581D-4FC8-BC01-603AA0CBCAEE}" destId="{107EC30D-B700-4E71-882D-19625CF19D39}" srcOrd="1" destOrd="0" presId="urn:microsoft.com/office/officeart/2005/8/layout/hierarchy1"/>
    <dgm:cxn modelId="{16B456A0-8FA6-4020-9D18-3630DC1E44E6}" type="presParOf" srcId="{3D2CB490-282E-4927-A355-366C43D83B2B}" destId="{78ADB883-E55B-46E6-A7C5-35D3EF3C58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DC2F99F-EC48-4C40-A5E8-38E0DFC01AF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D9BD68-E148-41F3-B283-B6D005C8AD8D}">
      <dgm:prSet phldrT="[Текст]" custT="1"/>
      <dgm:spPr/>
      <dgm:t>
        <a:bodyPr/>
        <a:lstStyle/>
        <a:p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Половина из известных видов водорослей являются морскими обитателями, либо встречаются в океанах и солоноватых водах, занимающих большую часть земной поверхности.</a:t>
          </a:r>
          <a:endParaRPr lang="ru-RU" sz="2100" dirty="0"/>
        </a:p>
      </dgm:t>
    </dgm:pt>
    <dgm:pt modelId="{1BDE58A2-9F3D-4B68-9298-C9714AC951E2}" type="parTrans" cxnId="{6009FCDA-9399-454B-95B4-F1E66F0DC92A}">
      <dgm:prSet/>
      <dgm:spPr/>
      <dgm:t>
        <a:bodyPr/>
        <a:lstStyle/>
        <a:p>
          <a:endParaRPr lang="ru-RU" sz="2100"/>
        </a:p>
      </dgm:t>
    </dgm:pt>
    <dgm:pt modelId="{671D9F88-8CA6-4A9D-95DF-7528D8D60352}" type="sibTrans" cxnId="{6009FCDA-9399-454B-95B4-F1E66F0DC92A}">
      <dgm:prSet/>
      <dgm:spPr/>
      <dgm:t>
        <a:bodyPr/>
        <a:lstStyle/>
        <a:p>
          <a:endParaRPr lang="ru-RU" sz="2100"/>
        </a:p>
      </dgm:t>
    </dgm:pt>
    <dgm:pt modelId="{CAF09A79-956E-434D-A584-EAD1B083783E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меньше в морской воде представителей отделов </a:t>
          </a:r>
          <a:r>
            <a:rPr lang="ru-RU" sz="21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Chlorophyta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Cryptophyta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i="1" dirty="0">
              <a:latin typeface="Times New Roman" panose="02020603050405020304" pitchFamily="18" charset="0"/>
              <a:cs typeface="Times New Roman" panose="02020603050405020304" pitchFamily="18" charset="0"/>
            </a:rPr>
            <a:t>Rhodophyta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и практически отсутствуют </a:t>
          </a:r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эвгленовые.</a:t>
          </a:r>
          <a:endParaRPr lang="ru-RU" sz="2100" dirty="0"/>
        </a:p>
      </dgm:t>
    </dgm:pt>
    <dgm:pt modelId="{5F306108-BA04-4BD5-976B-B3C7080BC2B0}" type="parTrans" cxnId="{E7A7D26A-B848-4C8B-AA70-C3335A61ED02}">
      <dgm:prSet/>
      <dgm:spPr/>
      <dgm:t>
        <a:bodyPr/>
        <a:lstStyle/>
        <a:p>
          <a:endParaRPr lang="ru-RU" sz="2100"/>
        </a:p>
      </dgm:t>
    </dgm:pt>
    <dgm:pt modelId="{24D2A870-6B17-43B6-8C4F-D3546038EA4B}" type="sibTrans" cxnId="{E7A7D26A-B848-4C8B-AA70-C3335A61ED02}">
      <dgm:prSet/>
      <dgm:spPr/>
      <dgm:t>
        <a:bodyPr/>
        <a:lstStyle/>
        <a:p>
          <a:endParaRPr lang="ru-RU" sz="2100"/>
        </a:p>
      </dgm:t>
    </dgm:pt>
    <dgm:pt modelId="{B9831CB4-0513-409A-B932-988CDCD190EF}">
      <dgm:prSet phldrT="[Текст]" custT="1"/>
      <dgm:spPr/>
      <dgm:t>
        <a:bodyPr/>
        <a:lstStyle/>
        <a:p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В морских водах микроводоросли могут расти на поверхности воды, либо в нижних слоях (в составе планктона и бентоса): диатомовые </a:t>
          </a:r>
          <a:r>
            <a:rPr lang="kk-KZ" sz="2100" i="1" dirty="0">
              <a:latin typeface="Times New Roman" panose="02020603050405020304" pitchFamily="18" charset="0"/>
              <a:cs typeface="Times New Roman" panose="02020603050405020304" pitchFamily="18" charset="0"/>
            </a:rPr>
            <a:t>Chaetoceros, Rhizosolenia, Thalassiosira </a:t>
          </a:r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  <a:endParaRPr lang="ru-RU" sz="2100" dirty="0"/>
        </a:p>
      </dgm:t>
    </dgm:pt>
    <dgm:pt modelId="{9B7AB008-7BD9-4675-A281-2FD6FB363F5D}" type="parTrans" cxnId="{5055FB97-5B27-4B0C-BBC2-6D2DF2AFDE57}">
      <dgm:prSet/>
      <dgm:spPr/>
      <dgm:t>
        <a:bodyPr/>
        <a:lstStyle/>
        <a:p>
          <a:endParaRPr lang="ru-RU" sz="2100"/>
        </a:p>
      </dgm:t>
    </dgm:pt>
    <dgm:pt modelId="{94D2D6D1-EE44-465B-B1C7-5CE18A0B8344}" type="sibTrans" cxnId="{5055FB97-5B27-4B0C-BBC2-6D2DF2AFDE57}">
      <dgm:prSet/>
      <dgm:spPr/>
      <dgm:t>
        <a:bodyPr/>
        <a:lstStyle/>
        <a:p>
          <a:endParaRPr lang="ru-RU" sz="2100"/>
        </a:p>
      </dgm:t>
    </dgm:pt>
    <dgm:pt modelId="{E3849020-547A-4216-BA8D-B182B3B35600}">
      <dgm:prSet phldrT="[Текст]" custT="1"/>
      <dgm:spPr/>
      <dgm:t>
        <a:bodyPr/>
        <a:lstStyle/>
        <a:p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Большиство представителей водорослей отделов </a:t>
          </a:r>
          <a:r>
            <a:rPr lang="en-US" sz="21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Dinophyta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kk-KZ" sz="2100" i="1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</a:t>
          </a:r>
          <a:r>
            <a:rPr lang="en-US" sz="2100" i="1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kk-KZ" sz="2100" i="1" dirty="0">
              <a:latin typeface="Times New Roman" panose="02020603050405020304" pitchFamily="18" charset="0"/>
              <a:cs typeface="Times New Roman" panose="02020603050405020304" pitchFamily="18" charset="0"/>
            </a:rPr>
            <a:t>ta</a:t>
          </a:r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Chrysophyta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в основном обитают в морях.</a:t>
          </a:r>
          <a:endParaRPr lang="ru-RU" sz="2100" dirty="0"/>
        </a:p>
      </dgm:t>
    </dgm:pt>
    <dgm:pt modelId="{CAABB9A4-0407-40FE-953F-E52DDD66199B}" type="parTrans" cxnId="{E7374E25-8007-49DF-95A5-147A5781B17F}">
      <dgm:prSet/>
      <dgm:spPr/>
      <dgm:t>
        <a:bodyPr/>
        <a:lstStyle/>
        <a:p>
          <a:endParaRPr lang="ru-RU" sz="2100"/>
        </a:p>
      </dgm:t>
    </dgm:pt>
    <dgm:pt modelId="{9C020686-CF9F-48EA-BFCB-10CED48414B0}" type="sibTrans" cxnId="{E7374E25-8007-49DF-95A5-147A5781B17F}">
      <dgm:prSet/>
      <dgm:spPr/>
      <dgm:t>
        <a:bodyPr/>
        <a:lstStyle/>
        <a:p>
          <a:endParaRPr lang="ru-RU" sz="2100"/>
        </a:p>
      </dgm:t>
    </dgm:pt>
    <dgm:pt modelId="{118AF9B0-A53F-4DF3-9193-FA74F50EA190}" type="pres">
      <dgm:prSet presAssocID="{DDC2F99F-EC48-4C40-A5E8-38E0DFC01AF9}" presName="Name0" presStyleCnt="0">
        <dgm:presLayoutVars>
          <dgm:chMax val="7"/>
          <dgm:chPref val="7"/>
          <dgm:dir/>
        </dgm:presLayoutVars>
      </dgm:prSet>
      <dgm:spPr/>
    </dgm:pt>
    <dgm:pt modelId="{424112B9-83C1-4E46-9AD3-C0AC6391C2C1}" type="pres">
      <dgm:prSet presAssocID="{DDC2F99F-EC48-4C40-A5E8-38E0DFC01AF9}" presName="Name1" presStyleCnt="0"/>
      <dgm:spPr/>
    </dgm:pt>
    <dgm:pt modelId="{2F783A02-A247-4F20-8BF3-AB6668DBE02F}" type="pres">
      <dgm:prSet presAssocID="{DDC2F99F-EC48-4C40-A5E8-38E0DFC01AF9}" presName="cycle" presStyleCnt="0"/>
      <dgm:spPr/>
    </dgm:pt>
    <dgm:pt modelId="{4C2A62A0-E668-4128-9E41-1A9DD7083EA1}" type="pres">
      <dgm:prSet presAssocID="{DDC2F99F-EC48-4C40-A5E8-38E0DFC01AF9}" presName="srcNode" presStyleLbl="node1" presStyleIdx="0" presStyleCnt="4"/>
      <dgm:spPr/>
    </dgm:pt>
    <dgm:pt modelId="{344CA256-706D-45B3-A863-2B3365034263}" type="pres">
      <dgm:prSet presAssocID="{DDC2F99F-EC48-4C40-A5E8-38E0DFC01AF9}" presName="conn" presStyleLbl="parChTrans1D2" presStyleIdx="0" presStyleCnt="1"/>
      <dgm:spPr/>
    </dgm:pt>
    <dgm:pt modelId="{DC3D886B-7A75-46A2-87B1-4A6AEA892BC1}" type="pres">
      <dgm:prSet presAssocID="{DDC2F99F-EC48-4C40-A5E8-38E0DFC01AF9}" presName="extraNode" presStyleLbl="node1" presStyleIdx="0" presStyleCnt="4"/>
      <dgm:spPr/>
    </dgm:pt>
    <dgm:pt modelId="{5628AC31-A77C-4462-BF2B-773750722A5D}" type="pres">
      <dgm:prSet presAssocID="{DDC2F99F-EC48-4C40-A5E8-38E0DFC01AF9}" presName="dstNode" presStyleLbl="node1" presStyleIdx="0" presStyleCnt="4"/>
      <dgm:spPr/>
    </dgm:pt>
    <dgm:pt modelId="{AC29EA0F-99D8-419D-BBFA-A47245F81EA3}" type="pres">
      <dgm:prSet presAssocID="{0FD9BD68-E148-41F3-B283-B6D005C8AD8D}" presName="text_1" presStyleLbl="node1" presStyleIdx="0" presStyleCnt="4">
        <dgm:presLayoutVars>
          <dgm:bulletEnabled val="1"/>
        </dgm:presLayoutVars>
      </dgm:prSet>
      <dgm:spPr/>
    </dgm:pt>
    <dgm:pt modelId="{CEC758D4-2050-45C3-94A3-271F5A339904}" type="pres">
      <dgm:prSet presAssocID="{0FD9BD68-E148-41F3-B283-B6D005C8AD8D}" presName="accent_1" presStyleCnt="0"/>
      <dgm:spPr/>
    </dgm:pt>
    <dgm:pt modelId="{1031093D-20D8-4961-957D-871F3D30CB37}" type="pres">
      <dgm:prSet presAssocID="{0FD9BD68-E148-41F3-B283-B6D005C8AD8D}" presName="accentRepeatNode" presStyleLbl="solidFgAcc1" presStyleIdx="0" presStyleCnt="4"/>
      <dgm:spPr/>
    </dgm:pt>
    <dgm:pt modelId="{B37B4D6A-2299-49CF-A933-058B595114B8}" type="pres">
      <dgm:prSet presAssocID="{E3849020-547A-4216-BA8D-B182B3B35600}" presName="text_2" presStyleLbl="node1" presStyleIdx="1" presStyleCnt="4">
        <dgm:presLayoutVars>
          <dgm:bulletEnabled val="1"/>
        </dgm:presLayoutVars>
      </dgm:prSet>
      <dgm:spPr/>
    </dgm:pt>
    <dgm:pt modelId="{4B389EE0-375F-4857-A149-5D84D6BE69B9}" type="pres">
      <dgm:prSet presAssocID="{E3849020-547A-4216-BA8D-B182B3B35600}" presName="accent_2" presStyleCnt="0"/>
      <dgm:spPr/>
    </dgm:pt>
    <dgm:pt modelId="{E44405DC-66F3-469B-A321-19E377BE3505}" type="pres">
      <dgm:prSet presAssocID="{E3849020-547A-4216-BA8D-B182B3B35600}" presName="accentRepeatNode" presStyleLbl="solidFgAcc1" presStyleIdx="1" presStyleCnt="4"/>
      <dgm:spPr/>
    </dgm:pt>
    <dgm:pt modelId="{3A8AE6BF-8E3D-4416-B23C-5696947B9B47}" type="pres">
      <dgm:prSet presAssocID="{CAF09A79-956E-434D-A584-EAD1B083783E}" presName="text_3" presStyleLbl="node1" presStyleIdx="2" presStyleCnt="4">
        <dgm:presLayoutVars>
          <dgm:bulletEnabled val="1"/>
        </dgm:presLayoutVars>
      </dgm:prSet>
      <dgm:spPr/>
    </dgm:pt>
    <dgm:pt modelId="{09F46E17-2E5A-4005-8484-C8D1118E0B65}" type="pres">
      <dgm:prSet presAssocID="{CAF09A79-956E-434D-A584-EAD1B083783E}" presName="accent_3" presStyleCnt="0"/>
      <dgm:spPr/>
    </dgm:pt>
    <dgm:pt modelId="{7CB660E2-EEC3-4669-A298-5018B2DAA9A4}" type="pres">
      <dgm:prSet presAssocID="{CAF09A79-956E-434D-A584-EAD1B083783E}" presName="accentRepeatNode" presStyleLbl="solidFgAcc1" presStyleIdx="2" presStyleCnt="4"/>
      <dgm:spPr/>
    </dgm:pt>
    <dgm:pt modelId="{9249677D-69C6-4A16-A12A-5C8F7965DE28}" type="pres">
      <dgm:prSet presAssocID="{B9831CB4-0513-409A-B932-988CDCD190EF}" presName="text_4" presStyleLbl="node1" presStyleIdx="3" presStyleCnt="4">
        <dgm:presLayoutVars>
          <dgm:bulletEnabled val="1"/>
        </dgm:presLayoutVars>
      </dgm:prSet>
      <dgm:spPr/>
    </dgm:pt>
    <dgm:pt modelId="{ACD7E44D-E54C-48DD-AE76-DEDA4314D383}" type="pres">
      <dgm:prSet presAssocID="{B9831CB4-0513-409A-B932-988CDCD190EF}" presName="accent_4" presStyleCnt="0"/>
      <dgm:spPr/>
    </dgm:pt>
    <dgm:pt modelId="{DBA66C22-671E-4FC3-9766-5EC0BD796CAF}" type="pres">
      <dgm:prSet presAssocID="{B9831CB4-0513-409A-B932-988CDCD190EF}" presName="accentRepeatNode" presStyleLbl="solidFgAcc1" presStyleIdx="3" presStyleCnt="4"/>
      <dgm:spPr/>
    </dgm:pt>
  </dgm:ptLst>
  <dgm:cxnLst>
    <dgm:cxn modelId="{E7374E25-8007-49DF-95A5-147A5781B17F}" srcId="{DDC2F99F-EC48-4C40-A5E8-38E0DFC01AF9}" destId="{E3849020-547A-4216-BA8D-B182B3B35600}" srcOrd="1" destOrd="0" parTransId="{CAABB9A4-0407-40FE-953F-E52DDD66199B}" sibTransId="{9C020686-CF9F-48EA-BFCB-10CED48414B0}"/>
    <dgm:cxn modelId="{DDF82527-727A-474B-9181-5E99A58676CA}" type="presOf" srcId="{DDC2F99F-EC48-4C40-A5E8-38E0DFC01AF9}" destId="{118AF9B0-A53F-4DF3-9193-FA74F50EA190}" srcOrd="0" destOrd="0" presId="urn:microsoft.com/office/officeart/2008/layout/VerticalCurvedList"/>
    <dgm:cxn modelId="{5B132C60-0F23-48E3-88BA-84F915F5BF8E}" type="presOf" srcId="{0FD9BD68-E148-41F3-B283-B6D005C8AD8D}" destId="{AC29EA0F-99D8-419D-BBFA-A47245F81EA3}" srcOrd="0" destOrd="0" presId="urn:microsoft.com/office/officeart/2008/layout/VerticalCurvedList"/>
    <dgm:cxn modelId="{E7A7D26A-B848-4C8B-AA70-C3335A61ED02}" srcId="{DDC2F99F-EC48-4C40-A5E8-38E0DFC01AF9}" destId="{CAF09A79-956E-434D-A584-EAD1B083783E}" srcOrd="2" destOrd="0" parTransId="{5F306108-BA04-4BD5-976B-B3C7080BC2B0}" sibTransId="{24D2A870-6B17-43B6-8C4F-D3546038EA4B}"/>
    <dgm:cxn modelId="{C333917A-B3C8-43E1-AD3B-15AC26B1A690}" type="presOf" srcId="{E3849020-547A-4216-BA8D-B182B3B35600}" destId="{B37B4D6A-2299-49CF-A933-058B595114B8}" srcOrd="0" destOrd="0" presId="urn:microsoft.com/office/officeart/2008/layout/VerticalCurvedList"/>
    <dgm:cxn modelId="{E9C61A95-F86F-47C5-86C2-3EDFCE00C3D3}" type="presOf" srcId="{CAF09A79-956E-434D-A584-EAD1B083783E}" destId="{3A8AE6BF-8E3D-4416-B23C-5696947B9B47}" srcOrd="0" destOrd="0" presId="urn:microsoft.com/office/officeart/2008/layout/VerticalCurvedList"/>
    <dgm:cxn modelId="{5055FB97-5B27-4B0C-BBC2-6D2DF2AFDE57}" srcId="{DDC2F99F-EC48-4C40-A5E8-38E0DFC01AF9}" destId="{B9831CB4-0513-409A-B932-988CDCD190EF}" srcOrd="3" destOrd="0" parTransId="{9B7AB008-7BD9-4675-A281-2FD6FB363F5D}" sibTransId="{94D2D6D1-EE44-465B-B1C7-5CE18A0B8344}"/>
    <dgm:cxn modelId="{A7E624AC-54C8-4354-8CD5-C4541FCDF255}" type="presOf" srcId="{671D9F88-8CA6-4A9D-95DF-7528D8D60352}" destId="{344CA256-706D-45B3-A863-2B3365034263}" srcOrd="0" destOrd="0" presId="urn:microsoft.com/office/officeart/2008/layout/VerticalCurvedList"/>
    <dgm:cxn modelId="{6009FCDA-9399-454B-95B4-F1E66F0DC92A}" srcId="{DDC2F99F-EC48-4C40-A5E8-38E0DFC01AF9}" destId="{0FD9BD68-E148-41F3-B283-B6D005C8AD8D}" srcOrd="0" destOrd="0" parTransId="{1BDE58A2-9F3D-4B68-9298-C9714AC951E2}" sibTransId="{671D9F88-8CA6-4A9D-95DF-7528D8D60352}"/>
    <dgm:cxn modelId="{87461EEA-77D7-4CB7-A89C-36174CE1FCB9}" type="presOf" srcId="{B9831CB4-0513-409A-B932-988CDCD190EF}" destId="{9249677D-69C6-4A16-A12A-5C8F7965DE28}" srcOrd="0" destOrd="0" presId="urn:microsoft.com/office/officeart/2008/layout/VerticalCurvedList"/>
    <dgm:cxn modelId="{F151C260-2D5B-40D9-BE34-29495111BC7A}" type="presParOf" srcId="{118AF9B0-A53F-4DF3-9193-FA74F50EA190}" destId="{424112B9-83C1-4E46-9AD3-C0AC6391C2C1}" srcOrd="0" destOrd="0" presId="urn:microsoft.com/office/officeart/2008/layout/VerticalCurvedList"/>
    <dgm:cxn modelId="{8B24C856-F9EF-42BA-BA41-F1C58157EF45}" type="presParOf" srcId="{424112B9-83C1-4E46-9AD3-C0AC6391C2C1}" destId="{2F783A02-A247-4F20-8BF3-AB6668DBE02F}" srcOrd="0" destOrd="0" presId="urn:microsoft.com/office/officeart/2008/layout/VerticalCurvedList"/>
    <dgm:cxn modelId="{6B0805BB-E8FD-4E13-8C6C-BE27CE181DD8}" type="presParOf" srcId="{2F783A02-A247-4F20-8BF3-AB6668DBE02F}" destId="{4C2A62A0-E668-4128-9E41-1A9DD7083EA1}" srcOrd="0" destOrd="0" presId="urn:microsoft.com/office/officeart/2008/layout/VerticalCurvedList"/>
    <dgm:cxn modelId="{649643EA-4578-4B66-B77D-DD0C094856DC}" type="presParOf" srcId="{2F783A02-A247-4F20-8BF3-AB6668DBE02F}" destId="{344CA256-706D-45B3-A863-2B3365034263}" srcOrd="1" destOrd="0" presId="urn:microsoft.com/office/officeart/2008/layout/VerticalCurvedList"/>
    <dgm:cxn modelId="{F4830C3B-180B-4AEB-B585-5720D668FB63}" type="presParOf" srcId="{2F783A02-A247-4F20-8BF3-AB6668DBE02F}" destId="{DC3D886B-7A75-46A2-87B1-4A6AEA892BC1}" srcOrd="2" destOrd="0" presId="urn:microsoft.com/office/officeart/2008/layout/VerticalCurvedList"/>
    <dgm:cxn modelId="{E7C73D4E-B3F6-4B22-ADF8-2374B09FA9B2}" type="presParOf" srcId="{2F783A02-A247-4F20-8BF3-AB6668DBE02F}" destId="{5628AC31-A77C-4462-BF2B-773750722A5D}" srcOrd="3" destOrd="0" presId="urn:microsoft.com/office/officeart/2008/layout/VerticalCurvedList"/>
    <dgm:cxn modelId="{7D01279B-311E-4ACD-B56D-D242826E4725}" type="presParOf" srcId="{424112B9-83C1-4E46-9AD3-C0AC6391C2C1}" destId="{AC29EA0F-99D8-419D-BBFA-A47245F81EA3}" srcOrd="1" destOrd="0" presId="urn:microsoft.com/office/officeart/2008/layout/VerticalCurvedList"/>
    <dgm:cxn modelId="{5AB1CFD5-420B-429F-B1A9-FC34D911FC16}" type="presParOf" srcId="{424112B9-83C1-4E46-9AD3-C0AC6391C2C1}" destId="{CEC758D4-2050-45C3-94A3-271F5A339904}" srcOrd="2" destOrd="0" presId="urn:microsoft.com/office/officeart/2008/layout/VerticalCurvedList"/>
    <dgm:cxn modelId="{14C837A2-FFA7-42F0-BA89-4A6419BF56A9}" type="presParOf" srcId="{CEC758D4-2050-45C3-94A3-271F5A339904}" destId="{1031093D-20D8-4961-957D-871F3D30CB37}" srcOrd="0" destOrd="0" presId="urn:microsoft.com/office/officeart/2008/layout/VerticalCurvedList"/>
    <dgm:cxn modelId="{60BEC855-B1D9-42EF-BDB9-FD14549A9F31}" type="presParOf" srcId="{424112B9-83C1-4E46-9AD3-C0AC6391C2C1}" destId="{B37B4D6A-2299-49CF-A933-058B595114B8}" srcOrd="3" destOrd="0" presId="urn:microsoft.com/office/officeart/2008/layout/VerticalCurvedList"/>
    <dgm:cxn modelId="{B7B50775-5049-427E-9F35-EA729BFE98BC}" type="presParOf" srcId="{424112B9-83C1-4E46-9AD3-C0AC6391C2C1}" destId="{4B389EE0-375F-4857-A149-5D84D6BE69B9}" srcOrd="4" destOrd="0" presId="urn:microsoft.com/office/officeart/2008/layout/VerticalCurvedList"/>
    <dgm:cxn modelId="{3D47B9CE-5F97-405E-BF3A-9929416DE3C7}" type="presParOf" srcId="{4B389EE0-375F-4857-A149-5D84D6BE69B9}" destId="{E44405DC-66F3-469B-A321-19E377BE3505}" srcOrd="0" destOrd="0" presId="urn:microsoft.com/office/officeart/2008/layout/VerticalCurvedList"/>
    <dgm:cxn modelId="{61A61976-81F1-47B4-934D-0703DC7E7BDB}" type="presParOf" srcId="{424112B9-83C1-4E46-9AD3-C0AC6391C2C1}" destId="{3A8AE6BF-8E3D-4416-B23C-5696947B9B47}" srcOrd="5" destOrd="0" presId="urn:microsoft.com/office/officeart/2008/layout/VerticalCurvedList"/>
    <dgm:cxn modelId="{DCE53FD7-BC64-4604-8550-5AA6CAB51231}" type="presParOf" srcId="{424112B9-83C1-4E46-9AD3-C0AC6391C2C1}" destId="{09F46E17-2E5A-4005-8484-C8D1118E0B65}" srcOrd="6" destOrd="0" presId="urn:microsoft.com/office/officeart/2008/layout/VerticalCurvedList"/>
    <dgm:cxn modelId="{7B1229BD-9C0A-4A61-8CD1-D64DF0648F28}" type="presParOf" srcId="{09F46E17-2E5A-4005-8484-C8D1118E0B65}" destId="{7CB660E2-EEC3-4669-A298-5018B2DAA9A4}" srcOrd="0" destOrd="0" presId="urn:microsoft.com/office/officeart/2008/layout/VerticalCurvedList"/>
    <dgm:cxn modelId="{35B5F2BC-EB2A-45F1-A79A-D3D2372D53B9}" type="presParOf" srcId="{424112B9-83C1-4E46-9AD3-C0AC6391C2C1}" destId="{9249677D-69C6-4A16-A12A-5C8F7965DE28}" srcOrd="7" destOrd="0" presId="urn:microsoft.com/office/officeart/2008/layout/VerticalCurvedList"/>
    <dgm:cxn modelId="{096D7C2C-51ED-494A-9FA5-7B04EBD71E01}" type="presParOf" srcId="{424112B9-83C1-4E46-9AD3-C0AC6391C2C1}" destId="{ACD7E44D-E54C-48DD-AE76-DEDA4314D383}" srcOrd="8" destOrd="0" presId="urn:microsoft.com/office/officeart/2008/layout/VerticalCurvedList"/>
    <dgm:cxn modelId="{4F4B4AF9-4015-4153-9059-2FE588D4D65D}" type="presParOf" srcId="{ACD7E44D-E54C-48DD-AE76-DEDA4314D383}" destId="{DBA66C22-671E-4FC3-9766-5EC0BD796C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F6F6DB0-5AD3-49F1-BF87-B8F388930AEF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CE0DD8-C521-40B0-A46E-578A5554787F}">
      <dgm:prSet phldrT="[Текст]" custT="1"/>
      <dgm:spPr/>
      <dgm:t>
        <a:bodyPr/>
        <a:lstStyle/>
        <a:p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водорослей в водоемах и разнообразие доминирующих видов изменяются в течение года и, в бόльшей степени, находятся в зависимости от</a:t>
          </a:r>
          <a:endParaRPr lang="ru-RU" sz="2100" dirty="0"/>
        </a:p>
      </dgm:t>
    </dgm:pt>
    <dgm:pt modelId="{D18C5882-8A19-413F-9776-C648F786C896}" type="parTrans" cxnId="{AAC0E338-9A9E-4620-8C91-CA099284FA9E}">
      <dgm:prSet/>
      <dgm:spPr/>
      <dgm:t>
        <a:bodyPr/>
        <a:lstStyle/>
        <a:p>
          <a:endParaRPr lang="ru-RU" sz="2100"/>
        </a:p>
      </dgm:t>
    </dgm:pt>
    <dgm:pt modelId="{7E2BFFAD-9E28-4026-805C-6AB1828EB18B}" type="sibTrans" cxnId="{AAC0E338-9A9E-4620-8C91-CA099284FA9E}">
      <dgm:prSet/>
      <dgm:spPr/>
      <dgm:t>
        <a:bodyPr/>
        <a:lstStyle/>
        <a:p>
          <a:endParaRPr lang="ru-RU" sz="2100"/>
        </a:p>
      </dgm:t>
    </dgm:pt>
    <dgm:pt modelId="{1DB1521E-CB3A-4463-9721-D288FC117537}">
      <dgm:prSet phldrT="[Текст]" custT="1"/>
      <dgm:spPr/>
      <dgm:t>
        <a:bodyPr/>
        <a:lstStyle/>
        <a:p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температуры воды</a:t>
          </a:r>
          <a:endParaRPr lang="ru-RU" sz="2100" dirty="0"/>
        </a:p>
      </dgm:t>
    </dgm:pt>
    <dgm:pt modelId="{1CCE2FB1-8304-40F7-B2BE-EC4B7EA032E3}" type="parTrans" cxnId="{0D3CA03F-66FD-4C25-AB0F-F42D90C69B4D}">
      <dgm:prSet/>
      <dgm:spPr/>
      <dgm:t>
        <a:bodyPr/>
        <a:lstStyle/>
        <a:p>
          <a:endParaRPr lang="ru-RU" sz="2100"/>
        </a:p>
      </dgm:t>
    </dgm:pt>
    <dgm:pt modelId="{528B2C83-9D46-4BAD-B901-8F2C5D5A1735}" type="sibTrans" cxnId="{0D3CA03F-66FD-4C25-AB0F-F42D90C69B4D}">
      <dgm:prSet/>
      <dgm:spPr/>
      <dgm:t>
        <a:bodyPr/>
        <a:lstStyle/>
        <a:p>
          <a:endParaRPr lang="ru-RU" sz="2100"/>
        </a:p>
      </dgm:t>
    </dgm:pt>
    <dgm:pt modelId="{710CBF01-6486-4C2F-AEDF-1E233DA77855}">
      <dgm:prSet phldrT="[Текст]" custT="1"/>
      <dgm:spPr/>
      <dgm:t>
        <a:bodyPr/>
        <a:lstStyle/>
        <a:p>
          <a:r>
            <a:rPr lang="kk-KZ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уровня содержащихся органических веществ</a:t>
          </a:r>
          <a:endParaRPr lang="ru-RU" sz="2100" dirty="0"/>
        </a:p>
      </dgm:t>
    </dgm:pt>
    <dgm:pt modelId="{C163048D-6D7D-4010-8F8F-FB9DA8DADE6E}" type="parTrans" cxnId="{2EF85099-53D5-4563-9150-08B02C9DE539}">
      <dgm:prSet/>
      <dgm:spPr/>
      <dgm:t>
        <a:bodyPr/>
        <a:lstStyle/>
        <a:p>
          <a:endParaRPr lang="ru-RU" sz="2100"/>
        </a:p>
      </dgm:t>
    </dgm:pt>
    <dgm:pt modelId="{681A47BD-E5A0-4495-99D0-A33CF691E91A}" type="sibTrans" cxnId="{2EF85099-53D5-4563-9150-08B02C9DE539}">
      <dgm:prSet/>
      <dgm:spPr/>
      <dgm:t>
        <a:bodyPr/>
        <a:lstStyle/>
        <a:p>
          <a:endParaRPr lang="ru-RU" sz="2100"/>
        </a:p>
      </dgm:t>
    </dgm:pt>
    <dgm:pt modelId="{68CDA6AA-61CC-468E-9E4F-4CB56F007A30}" type="pres">
      <dgm:prSet presAssocID="{9F6F6DB0-5AD3-49F1-BF87-B8F388930A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3E5441-EB84-4E6A-A163-683D203329BC}" type="pres">
      <dgm:prSet presAssocID="{B5CE0DD8-C521-40B0-A46E-578A5554787F}" presName="hierRoot1" presStyleCnt="0"/>
      <dgm:spPr/>
    </dgm:pt>
    <dgm:pt modelId="{18030D43-427B-463C-B704-B27104015756}" type="pres">
      <dgm:prSet presAssocID="{B5CE0DD8-C521-40B0-A46E-578A5554787F}" presName="composite" presStyleCnt="0"/>
      <dgm:spPr/>
    </dgm:pt>
    <dgm:pt modelId="{4F9BAFDF-10B8-46C5-A06D-D7449ACB1CFD}" type="pres">
      <dgm:prSet presAssocID="{B5CE0DD8-C521-40B0-A46E-578A5554787F}" presName="background" presStyleLbl="node0" presStyleIdx="0" presStyleCnt="1"/>
      <dgm:spPr/>
    </dgm:pt>
    <dgm:pt modelId="{EB3A3704-AA00-4B5E-B7A9-2EC152CBA4ED}" type="pres">
      <dgm:prSet presAssocID="{B5CE0DD8-C521-40B0-A46E-578A5554787F}" presName="text" presStyleLbl="fgAcc0" presStyleIdx="0" presStyleCnt="1" custScaleX="546506">
        <dgm:presLayoutVars>
          <dgm:chPref val="3"/>
        </dgm:presLayoutVars>
      </dgm:prSet>
      <dgm:spPr/>
    </dgm:pt>
    <dgm:pt modelId="{138D6436-FF8F-42FB-A8A2-6B983E5A80A8}" type="pres">
      <dgm:prSet presAssocID="{B5CE0DD8-C521-40B0-A46E-578A5554787F}" presName="hierChild2" presStyleCnt="0"/>
      <dgm:spPr/>
    </dgm:pt>
    <dgm:pt modelId="{B3F66037-17E4-4AA3-8780-D2DF43651880}" type="pres">
      <dgm:prSet presAssocID="{1CCE2FB1-8304-40F7-B2BE-EC4B7EA032E3}" presName="Name10" presStyleLbl="parChTrans1D2" presStyleIdx="0" presStyleCnt="2"/>
      <dgm:spPr/>
    </dgm:pt>
    <dgm:pt modelId="{F3F01347-4049-47A3-802B-2BD2727BE21C}" type="pres">
      <dgm:prSet presAssocID="{1DB1521E-CB3A-4463-9721-D288FC117537}" presName="hierRoot2" presStyleCnt="0"/>
      <dgm:spPr/>
    </dgm:pt>
    <dgm:pt modelId="{B162A3FC-DE52-40A3-871E-5B955119CD94}" type="pres">
      <dgm:prSet presAssocID="{1DB1521E-CB3A-4463-9721-D288FC117537}" presName="composite2" presStyleCnt="0"/>
      <dgm:spPr/>
    </dgm:pt>
    <dgm:pt modelId="{1E0810E7-49CB-4BD5-B71C-4ECF129D70CA}" type="pres">
      <dgm:prSet presAssocID="{1DB1521E-CB3A-4463-9721-D288FC117537}" presName="background2" presStyleLbl="node2" presStyleIdx="0" presStyleCnt="2"/>
      <dgm:spPr/>
    </dgm:pt>
    <dgm:pt modelId="{6DBE2DD8-8A89-43A3-B1B3-9B2E93990DA7}" type="pres">
      <dgm:prSet presAssocID="{1DB1521E-CB3A-4463-9721-D288FC117537}" presName="text2" presStyleLbl="fgAcc2" presStyleIdx="0" presStyleCnt="2" custScaleX="272665" custScaleY="77433">
        <dgm:presLayoutVars>
          <dgm:chPref val="3"/>
        </dgm:presLayoutVars>
      </dgm:prSet>
      <dgm:spPr/>
    </dgm:pt>
    <dgm:pt modelId="{F8518711-5089-49AD-B70F-B797FA3B8BE5}" type="pres">
      <dgm:prSet presAssocID="{1DB1521E-CB3A-4463-9721-D288FC117537}" presName="hierChild3" presStyleCnt="0"/>
      <dgm:spPr/>
    </dgm:pt>
    <dgm:pt modelId="{BD8B1C91-B671-4B28-AA53-C187F5390920}" type="pres">
      <dgm:prSet presAssocID="{C163048D-6D7D-4010-8F8F-FB9DA8DADE6E}" presName="Name10" presStyleLbl="parChTrans1D2" presStyleIdx="1" presStyleCnt="2"/>
      <dgm:spPr/>
    </dgm:pt>
    <dgm:pt modelId="{36591752-BE99-4DE4-BF21-5C96D7EC49E1}" type="pres">
      <dgm:prSet presAssocID="{710CBF01-6486-4C2F-AEDF-1E233DA77855}" presName="hierRoot2" presStyleCnt="0"/>
      <dgm:spPr/>
    </dgm:pt>
    <dgm:pt modelId="{4AE4E84F-9220-4B2C-AF09-31EB07DBDB8B}" type="pres">
      <dgm:prSet presAssocID="{710CBF01-6486-4C2F-AEDF-1E233DA77855}" presName="composite2" presStyleCnt="0"/>
      <dgm:spPr/>
    </dgm:pt>
    <dgm:pt modelId="{95E393F6-BE22-4C1B-B249-83CC3DC8A5E0}" type="pres">
      <dgm:prSet presAssocID="{710CBF01-6486-4C2F-AEDF-1E233DA77855}" presName="background2" presStyleLbl="node2" presStyleIdx="1" presStyleCnt="2"/>
      <dgm:spPr/>
    </dgm:pt>
    <dgm:pt modelId="{6A73F284-0202-4643-A32B-9EFFDD73AA78}" type="pres">
      <dgm:prSet presAssocID="{710CBF01-6486-4C2F-AEDF-1E233DA77855}" presName="text2" presStyleLbl="fgAcc2" presStyleIdx="1" presStyleCnt="2" custScaleX="272665" custScaleY="77433">
        <dgm:presLayoutVars>
          <dgm:chPref val="3"/>
        </dgm:presLayoutVars>
      </dgm:prSet>
      <dgm:spPr/>
    </dgm:pt>
    <dgm:pt modelId="{A9F4256B-FC2D-42FB-AB3D-DF4622C30B62}" type="pres">
      <dgm:prSet presAssocID="{710CBF01-6486-4C2F-AEDF-1E233DA77855}" presName="hierChild3" presStyleCnt="0"/>
      <dgm:spPr/>
    </dgm:pt>
  </dgm:ptLst>
  <dgm:cxnLst>
    <dgm:cxn modelId="{56D30715-838E-4A99-9E22-A60F942CE66B}" type="presOf" srcId="{B5CE0DD8-C521-40B0-A46E-578A5554787F}" destId="{EB3A3704-AA00-4B5E-B7A9-2EC152CBA4ED}" srcOrd="0" destOrd="0" presId="urn:microsoft.com/office/officeart/2005/8/layout/hierarchy1"/>
    <dgm:cxn modelId="{AAC0E338-9A9E-4620-8C91-CA099284FA9E}" srcId="{9F6F6DB0-5AD3-49F1-BF87-B8F388930AEF}" destId="{B5CE0DD8-C521-40B0-A46E-578A5554787F}" srcOrd="0" destOrd="0" parTransId="{D18C5882-8A19-413F-9776-C648F786C896}" sibTransId="{7E2BFFAD-9E28-4026-805C-6AB1828EB18B}"/>
    <dgm:cxn modelId="{0D3CA03F-66FD-4C25-AB0F-F42D90C69B4D}" srcId="{B5CE0DD8-C521-40B0-A46E-578A5554787F}" destId="{1DB1521E-CB3A-4463-9721-D288FC117537}" srcOrd="0" destOrd="0" parTransId="{1CCE2FB1-8304-40F7-B2BE-EC4B7EA032E3}" sibTransId="{528B2C83-9D46-4BAD-B901-8F2C5D5A1735}"/>
    <dgm:cxn modelId="{1A7C5776-2CBD-48B2-9C9E-ED6AD88B4FAB}" type="presOf" srcId="{9F6F6DB0-5AD3-49F1-BF87-B8F388930AEF}" destId="{68CDA6AA-61CC-468E-9E4F-4CB56F007A30}" srcOrd="0" destOrd="0" presId="urn:microsoft.com/office/officeart/2005/8/layout/hierarchy1"/>
    <dgm:cxn modelId="{2EF85099-53D5-4563-9150-08B02C9DE539}" srcId="{B5CE0DD8-C521-40B0-A46E-578A5554787F}" destId="{710CBF01-6486-4C2F-AEDF-1E233DA77855}" srcOrd="1" destOrd="0" parTransId="{C163048D-6D7D-4010-8F8F-FB9DA8DADE6E}" sibTransId="{681A47BD-E5A0-4495-99D0-A33CF691E91A}"/>
    <dgm:cxn modelId="{9F0550B9-C19C-42BB-A3C5-B7C9326C3FC7}" type="presOf" srcId="{1CCE2FB1-8304-40F7-B2BE-EC4B7EA032E3}" destId="{B3F66037-17E4-4AA3-8780-D2DF43651880}" srcOrd="0" destOrd="0" presId="urn:microsoft.com/office/officeart/2005/8/layout/hierarchy1"/>
    <dgm:cxn modelId="{2B9654D1-DEE1-4AFA-AC80-76F0418B4842}" type="presOf" srcId="{710CBF01-6486-4C2F-AEDF-1E233DA77855}" destId="{6A73F284-0202-4643-A32B-9EFFDD73AA78}" srcOrd="0" destOrd="0" presId="urn:microsoft.com/office/officeart/2005/8/layout/hierarchy1"/>
    <dgm:cxn modelId="{423012E5-C027-4398-9405-E7B2CD862D82}" type="presOf" srcId="{C163048D-6D7D-4010-8F8F-FB9DA8DADE6E}" destId="{BD8B1C91-B671-4B28-AA53-C187F5390920}" srcOrd="0" destOrd="0" presId="urn:microsoft.com/office/officeart/2005/8/layout/hierarchy1"/>
    <dgm:cxn modelId="{56FD07FE-5EF9-4BDD-B516-3CC25BAAB808}" type="presOf" srcId="{1DB1521E-CB3A-4463-9721-D288FC117537}" destId="{6DBE2DD8-8A89-43A3-B1B3-9B2E93990DA7}" srcOrd="0" destOrd="0" presId="urn:microsoft.com/office/officeart/2005/8/layout/hierarchy1"/>
    <dgm:cxn modelId="{837AE7DE-1E4F-4068-AABD-A594C6D3CF46}" type="presParOf" srcId="{68CDA6AA-61CC-468E-9E4F-4CB56F007A30}" destId="{2F3E5441-EB84-4E6A-A163-683D203329BC}" srcOrd="0" destOrd="0" presId="urn:microsoft.com/office/officeart/2005/8/layout/hierarchy1"/>
    <dgm:cxn modelId="{F28574E1-0E9E-435A-A4BE-9A939A7D5F1A}" type="presParOf" srcId="{2F3E5441-EB84-4E6A-A163-683D203329BC}" destId="{18030D43-427B-463C-B704-B27104015756}" srcOrd="0" destOrd="0" presId="urn:microsoft.com/office/officeart/2005/8/layout/hierarchy1"/>
    <dgm:cxn modelId="{5F77449F-6320-4973-AC8C-814E075D9D46}" type="presParOf" srcId="{18030D43-427B-463C-B704-B27104015756}" destId="{4F9BAFDF-10B8-46C5-A06D-D7449ACB1CFD}" srcOrd="0" destOrd="0" presId="urn:microsoft.com/office/officeart/2005/8/layout/hierarchy1"/>
    <dgm:cxn modelId="{29F45168-1934-449C-BDF4-C7B727BBAEE3}" type="presParOf" srcId="{18030D43-427B-463C-B704-B27104015756}" destId="{EB3A3704-AA00-4B5E-B7A9-2EC152CBA4ED}" srcOrd="1" destOrd="0" presId="urn:microsoft.com/office/officeart/2005/8/layout/hierarchy1"/>
    <dgm:cxn modelId="{1A711F98-C7E5-4A6C-AFDC-AF7945A4CEFA}" type="presParOf" srcId="{2F3E5441-EB84-4E6A-A163-683D203329BC}" destId="{138D6436-FF8F-42FB-A8A2-6B983E5A80A8}" srcOrd="1" destOrd="0" presId="urn:microsoft.com/office/officeart/2005/8/layout/hierarchy1"/>
    <dgm:cxn modelId="{A3E9025E-4C63-4EEC-BE40-B3188B61055A}" type="presParOf" srcId="{138D6436-FF8F-42FB-A8A2-6B983E5A80A8}" destId="{B3F66037-17E4-4AA3-8780-D2DF43651880}" srcOrd="0" destOrd="0" presId="urn:microsoft.com/office/officeart/2005/8/layout/hierarchy1"/>
    <dgm:cxn modelId="{A7E18B2E-FBE6-4D85-ADDC-C41F9FB6597A}" type="presParOf" srcId="{138D6436-FF8F-42FB-A8A2-6B983E5A80A8}" destId="{F3F01347-4049-47A3-802B-2BD2727BE21C}" srcOrd="1" destOrd="0" presId="urn:microsoft.com/office/officeart/2005/8/layout/hierarchy1"/>
    <dgm:cxn modelId="{74CEFA97-78D6-40CE-90D2-117EFD2F622A}" type="presParOf" srcId="{F3F01347-4049-47A3-802B-2BD2727BE21C}" destId="{B162A3FC-DE52-40A3-871E-5B955119CD94}" srcOrd="0" destOrd="0" presId="urn:microsoft.com/office/officeart/2005/8/layout/hierarchy1"/>
    <dgm:cxn modelId="{0EABAED0-A976-48A6-B76D-EDF8E8DF7A2A}" type="presParOf" srcId="{B162A3FC-DE52-40A3-871E-5B955119CD94}" destId="{1E0810E7-49CB-4BD5-B71C-4ECF129D70CA}" srcOrd="0" destOrd="0" presId="urn:microsoft.com/office/officeart/2005/8/layout/hierarchy1"/>
    <dgm:cxn modelId="{42846B9D-21A9-47F4-BDAC-3791A4E670B7}" type="presParOf" srcId="{B162A3FC-DE52-40A3-871E-5B955119CD94}" destId="{6DBE2DD8-8A89-43A3-B1B3-9B2E93990DA7}" srcOrd="1" destOrd="0" presId="urn:microsoft.com/office/officeart/2005/8/layout/hierarchy1"/>
    <dgm:cxn modelId="{406689B1-2041-47D0-A19E-D2FD5F89544D}" type="presParOf" srcId="{F3F01347-4049-47A3-802B-2BD2727BE21C}" destId="{F8518711-5089-49AD-B70F-B797FA3B8BE5}" srcOrd="1" destOrd="0" presId="urn:microsoft.com/office/officeart/2005/8/layout/hierarchy1"/>
    <dgm:cxn modelId="{60303168-F8DA-4443-A52B-57FDC4CC77FA}" type="presParOf" srcId="{138D6436-FF8F-42FB-A8A2-6B983E5A80A8}" destId="{BD8B1C91-B671-4B28-AA53-C187F5390920}" srcOrd="2" destOrd="0" presId="urn:microsoft.com/office/officeart/2005/8/layout/hierarchy1"/>
    <dgm:cxn modelId="{A0A0CA2C-432A-471B-B5C6-F55B6467BA93}" type="presParOf" srcId="{138D6436-FF8F-42FB-A8A2-6B983E5A80A8}" destId="{36591752-BE99-4DE4-BF21-5C96D7EC49E1}" srcOrd="3" destOrd="0" presId="urn:microsoft.com/office/officeart/2005/8/layout/hierarchy1"/>
    <dgm:cxn modelId="{7873B133-19D4-42D8-B4A1-B6B4AA5F05C2}" type="presParOf" srcId="{36591752-BE99-4DE4-BF21-5C96D7EC49E1}" destId="{4AE4E84F-9220-4B2C-AF09-31EB07DBDB8B}" srcOrd="0" destOrd="0" presId="urn:microsoft.com/office/officeart/2005/8/layout/hierarchy1"/>
    <dgm:cxn modelId="{5741D8CC-CA5A-4277-8870-3C243A746A73}" type="presParOf" srcId="{4AE4E84F-9220-4B2C-AF09-31EB07DBDB8B}" destId="{95E393F6-BE22-4C1B-B249-83CC3DC8A5E0}" srcOrd="0" destOrd="0" presId="urn:microsoft.com/office/officeart/2005/8/layout/hierarchy1"/>
    <dgm:cxn modelId="{0A7B5698-B1E8-4AF5-9F4F-EC4D032380A7}" type="presParOf" srcId="{4AE4E84F-9220-4B2C-AF09-31EB07DBDB8B}" destId="{6A73F284-0202-4643-A32B-9EFFDD73AA78}" srcOrd="1" destOrd="0" presId="urn:microsoft.com/office/officeart/2005/8/layout/hierarchy1"/>
    <dgm:cxn modelId="{3DF34410-E6EB-4654-8A8E-FE4049603518}" type="presParOf" srcId="{36591752-BE99-4DE4-BF21-5C96D7EC49E1}" destId="{A9F4256B-FC2D-42FB-AB3D-DF4622C30B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A0F74E8-2946-49CE-B619-68F522EF99FE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6254C55D-3734-4B38-B23A-55BEDFB8E5F1}">
      <dgm:prSet phldrT="[Текст]" custT="1"/>
      <dgm:spPr/>
      <dgm:t>
        <a:bodyPr/>
        <a:lstStyle/>
        <a:p>
          <a:r>
            <a:rPr lang="kk-K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 весенний и осенний периоды активно растут водоросли, устойчивые к действию пониженных температур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30538-3425-494A-BE94-67A6D80D69AB}" type="parTrans" cxnId="{C955CB35-20D8-4A0B-BEFF-B6E98023620B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38737-D827-4A8D-B2DD-8CC2BC0985A8}" type="sibTrans" cxnId="{C955CB35-20D8-4A0B-BEFF-B6E98023620B}">
      <dgm:prSet custT="1"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93742-0C0B-4D24-9966-E42334B4C18E}">
      <dgm:prSet phldrT="[Текст]" custT="1"/>
      <dgm:spPr/>
      <dgm:t>
        <a:bodyPr/>
        <a:lstStyle/>
        <a:p>
          <a:r>
            <a:rPr lang="kk-KZ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летом же происходит их смена на теплолюбивые.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1FDBE-4821-4136-A81B-BA6240556017}" type="parTrans" cxnId="{4989F122-D3C6-44A2-AA97-E7A106101AA1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4CB6C-0B33-497C-A41E-873341C80800}" type="sibTrans" cxnId="{4989F122-D3C6-44A2-AA97-E7A106101AA1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6502D-9B2E-4150-99CE-9CB8B5933042}" type="pres">
      <dgm:prSet presAssocID="{2A0F74E8-2946-49CE-B619-68F522EF99FE}" presName="Name0" presStyleCnt="0">
        <dgm:presLayoutVars>
          <dgm:dir/>
          <dgm:resizeHandles val="exact"/>
        </dgm:presLayoutVars>
      </dgm:prSet>
      <dgm:spPr/>
    </dgm:pt>
    <dgm:pt modelId="{8AFB97F6-710E-4C8C-B684-9A6A672CDA24}" type="pres">
      <dgm:prSet presAssocID="{6254C55D-3734-4B38-B23A-55BEDFB8E5F1}" presName="node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BA9E1772-2C9C-4402-BBB0-9A0918EAFE32}" type="pres">
      <dgm:prSet presAssocID="{B7638737-D827-4A8D-B2DD-8CC2BC0985A8}" presName="sibTrans" presStyleLbl="sibTrans2D1" presStyleIdx="0" presStyleCnt="1"/>
      <dgm:spPr/>
    </dgm:pt>
    <dgm:pt modelId="{7AD628B6-3D06-41B9-B1A3-641BD3D4005C}" type="pres">
      <dgm:prSet presAssocID="{B7638737-D827-4A8D-B2DD-8CC2BC0985A8}" presName="connectorText" presStyleLbl="sibTrans2D1" presStyleIdx="0" presStyleCnt="1"/>
      <dgm:spPr/>
    </dgm:pt>
    <dgm:pt modelId="{221244E9-2DC5-4AFA-AB5B-A8D6874629B3}" type="pres">
      <dgm:prSet presAssocID="{A0193742-0C0B-4D24-9966-E42334B4C18E}" presName="node" presStyleLbl="node1" presStyleIdx="1" presStyleCnt="2" custScaleX="7530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7F15807-19A6-4783-965D-A07F7498CE88}" type="presOf" srcId="{A0193742-0C0B-4D24-9966-E42334B4C18E}" destId="{221244E9-2DC5-4AFA-AB5B-A8D6874629B3}" srcOrd="0" destOrd="0" presId="urn:microsoft.com/office/officeart/2005/8/layout/process1"/>
    <dgm:cxn modelId="{F6859C07-9992-4BD0-8207-151C513E7F60}" type="presOf" srcId="{2A0F74E8-2946-49CE-B619-68F522EF99FE}" destId="{DB06502D-9B2E-4150-99CE-9CB8B5933042}" srcOrd="0" destOrd="0" presId="urn:microsoft.com/office/officeart/2005/8/layout/process1"/>
    <dgm:cxn modelId="{4989F122-D3C6-44A2-AA97-E7A106101AA1}" srcId="{2A0F74E8-2946-49CE-B619-68F522EF99FE}" destId="{A0193742-0C0B-4D24-9966-E42334B4C18E}" srcOrd="1" destOrd="0" parTransId="{87D1FDBE-4821-4136-A81B-BA6240556017}" sibTransId="{A824CB6C-0B33-497C-A41E-873341C80800}"/>
    <dgm:cxn modelId="{C955CB35-20D8-4A0B-BEFF-B6E98023620B}" srcId="{2A0F74E8-2946-49CE-B619-68F522EF99FE}" destId="{6254C55D-3734-4B38-B23A-55BEDFB8E5F1}" srcOrd="0" destOrd="0" parTransId="{8D730538-3425-494A-BE94-67A6D80D69AB}" sibTransId="{B7638737-D827-4A8D-B2DD-8CC2BC0985A8}"/>
    <dgm:cxn modelId="{1513BA81-3FCE-4A1B-9483-8740ECF4FB84}" type="presOf" srcId="{6254C55D-3734-4B38-B23A-55BEDFB8E5F1}" destId="{8AFB97F6-710E-4C8C-B684-9A6A672CDA24}" srcOrd="0" destOrd="0" presId="urn:microsoft.com/office/officeart/2005/8/layout/process1"/>
    <dgm:cxn modelId="{D34338E6-05E7-430F-99B7-17A48D0841A9}" type="presOf" srcId="{B7638737-D827-4A8D-B2DD-8CC2BC0985A8}" destId="{BA9E1772-2C9C-4402-BBB0-9A0918EAFE32}" srcOrd="0" destOrd="0" presId="urn:microsoft.com/office/officeart/2005/8/layout/process1"/>
    <dgm:cxn modelId="{8CCBE3F4-BAAB-4B56-BA51-564DC89A318F}" type="presOf" srcId="{B7638737-D827-4A8D-B2DD-8CC2BC0985A8}" destId="{7AD628B6-3D06-41B9-B1A3-641BD3D4005C}" srcOrd="1" destOrd="0" presId="urn:microsoft.com/office/officeart/2005/8/layout/process1"/>
    <dgm:cxn modelId="{4CAFF2CF-0FC8-4853-B744-87BA8261343B}" type="presParOf" srcId="{DB06502D-9B2E-4150-99CE-9CB8B5933042}" destId="{8AFB97F6-710E-4C8C-B684-9A6A672CDA24}" srcOrd="0" destOrd="0" presId="urn:microsoft.com/office/officeart/2005/8/layout/process1"/>
    <dgm:cxn modelId="{609882BE-9886-4F2C-8DE7-312E19CF5BDB}" type="presParOf" srcId="{DB06502D-9B2E-4150-99CE-9CB8B5933042}" destId="{BA9E1772-2C9C-4402-BBB0-9A0918EAFE32}" srcOrd="1" destOrd="0" presId="urn:microsoft.com/office/officeart/2005/8/layout/process1"/>
    <dgm:cxn modelId="{1EBCA4E2-D161-4006-AEB6-8B3036423B8B}" type="presParOf" srcId="{BA9E1772-2C9C-4402-BBB0-9A0918EAFE32}" destId="{7AD628B6-3D06-41B9-B1A3-641BD3D4005C}" srcOrd="0" destOrd="0" presId="urn:microsoft.com/office/officeart/2005/8/layout/process1"/>
    <dgm:cxn modelId="{8F2CD92F-9982-451A-8EE2-766E255C525A}" type="presParOf" srcId="{DB06502D-9B2E-4150-99CE-9CB8B5933042}" destId="{221244E9-2DC5-4AFA-AB5B-A8D6874629B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44AE905-E9D6-4471-AAA1-8A17EC9B1112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1EF0E1-5496-4697-A1A8-EEFB951694B4}">
      <dgm:prSet phldrT="[Текст]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Бүгінгі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күні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криофильді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100-ге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жуық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бар,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негізінен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мұзда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өсіп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«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гүлдейді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</a:p>
        <a:p>
          <a:endParaRPr lang="ru-RU" sz="2000" dirty="0"/>
        </a:p>
      </dgm:t>
    </dgm:pt>
    <dgm:pt modelId="{0405F63B-BB75-46CD-9003-F814D0C0878B}" type="parTrans" cxnId="{2203529E-21E6-4885-8091-DB1F3959C22C}">
      <dgm:prSet/>
      <dgm:spPr/>
      <dgm:t>
        <a:bodyPr/>
        <a:lstStyle/>
        <a:p>
          <a:endParaRPr lang="ru-RU" sz="2000"/>
        </a:p>
      </dgm:t>
    </dgm:pt>
    <dgm:pt modelId="{81DA9B2B-6B8E-4439-B52A-4F98F90B6BD1}" type="sibTrans" cxnId="{2203529E-21E6-4885-8091-DB1F3959C22C}">
      <dgm:prSet/>
      <dgm:spPr/>
      <dgm:t>
        <a:bodyPr/>
        <a:lstStyle/>
        <a:p>
          <a:endParaRPr lang="ru-RU" sz="2000"/>
        </a:p>
      </dgm:t>
    </dgm:pt>
    <dgm:pt modelId="{3BC6F423-2D36-4901-ABA3-3AF61F4C04A9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құбылыс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жасыл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балдырларға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Chlamydomonas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nivalis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C.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flavo-virens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C.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bolyaiana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Chloromonas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brevispina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Rhaphidonema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Koliella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Carteria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Ancylonema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мезотеникалық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өкілдері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000" dirty="0"/>
        </a:p>
      </dgm:t>
    </dgm:pt>
    <dgm:pt modelId="{B8367D8C-C28A-4F7B-B3EB-9E053880D6DA}" type="parTrans" cxnId="{35014D64-248C-48A2-928C-6BD522BE4002}">
      <dgm:prSet/>
      <dgm:spPr/>
      <dgm:t>
        <a:bodyPr/>
        <a:lstStyle/>
        <a:p>
          <a:endParaRPr lang="ru-RU" sz="2000"/>
        </a:p>
      </dgm:t>
    </dgm:pt>
    <dgm:pt modelId="{08CFD224-9081-469E-A631-87699099C23F}" type="sibTrans" cxnId="{35014D64-248C-48A2-928C-6BD522BE4002}">
      <dgm:prSet/>
      <dgm:spPr/>
      <dgm:t>
        <a:bodyPr/>
        <a:lstStyle/>
        <a:p>
          <a:endParaRPr lang="ru-RU" sz="2000"/>
        </a:p>
      </dgm:t>
    </dgm:pt>
    <dgm:pt modelId="{E911D97B-D035-4EA2-B55B-FA9639E31AE7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белсенді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өсуі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қарда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қызыл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сарғыш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жасыл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қоңыр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түсті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алуға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әкеледі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CC99EC5D-3CBE-4075-AF2F-BEC7C2F65440}" type="parTrans" cxnId="{C0F1562E-AD65-42D0-95B1-23ECF81E8058}">
      <dgm:prSet/>
      <dgm:spPr/>
      <dgm:t>
        <a:bodyPr/>
        <a:lstStyle/>
        <a:p>
          <a:endParaRPr lang="ru-RU" sz="2000"/>
        </a:p>
      </dgm:t>
    </dgm:pt>
    <dgm:pt modelId="{E9F73E7E-F710-4C3C-820C-8F15F2508C3C}" type="sibTrans" cxnId="{C0F1562E-AD65-42D0-95B1-23ECF81E8058}">
      <dgm:prSet/>
      <dgm:spPr/>
      <dgm:t>
        <a:bodyPr/>
        <a:lstStyle/>
        <a:p>
          <a:endParaRPr lang="ru-RU" sz="2000"/>
        </a:p>
      </dgm:t>
    </dgm:pt>
    <dgm:pt modelId="{A0D4E2DE-EDBD-4BC5-83EA-96FF2F070852}" type="pres">
      <dgm:prSet presAssocID="{244AE905-E9D6-4471-AAA1-8A17EC9B1112}" presName="Name0" presStyleCnt="0">
        <dgm:presLayoutVars>
          <dgm:dir/>
          <dgm:animLvl val="lvl"/>
          <dgm:resizeHandles val="exact"/>
        </dgm:presLayoutVars>
      </dgm:prSet>
      <dgm:spPr/>
    </dgm:pt>
    <dgm:pt modelId="{02BAD959-B1A2-47D3-BF75-8E77881C2801}" type="pres">
      <dgm:prSet presAssocID="{E911D97B-D035-4EA2-B55B-FA9639E31AE7}" presName="boxAndChildren" presStyleCnt="0"/>
      <dgm:spPr/>
    </dgm:pt>
    <dgm:pt modelId="{3218E50E-9305-4813-B498-6FB972D41E5F}" type="pres">
      <dgm:prSet presAssocID="{E911D97B-D035-4EA2-B55B-FA9639E31AE7}" presName="parentTextBox" presStyleLbl="node1" presStyleIdx="0" presStyleCnt="3" custScaleY="92023"/>
      <dgm:spPr/>
    </dgm:pt>
    <dgm:pt modelId="{2AFCD6AD-C13C-449B-B3F8-9FC4CB7B3AD5}" type="pres">
      <dgm:prSet presAssocID="{08CFD224-9081-469E-A631-87699099C23F}" presName="sp" presStyleCnt="0"/>
      <dgm:spPr/>
    </dgm:pt>
    <dgm:pt modelId="{DE51A4D4-7E8E-49BE-973F-645CECE077C8}" type="pres">
      <dgm:prSet presAssocID="{3BC6F423-2D36-4901-ABA3-3AF61F4C04A9}" presName="arrowAndChildren" presStyleCnt="0"/>
      <dgm:spPr/>
    </dgm:pt>
    <dgm:pt modelId="{03AE1784-0928-4D8D-AF46-0BB7D9001070}" type="pres">
      <dgm:prSet presAssocID="{3BC6F423-2D36-4901-ABA3-3AF61F4C04A9}" presName="parentTextArrow" presStyleLbl="node1" presStyleIdx="1" presStyleCnt="3"/>
      <dgm:spPr/>
    </dgm:pt>
    <dgm:pt modelId="{61EAF8F0-93BE-4C5A-9222-BA6B964028DC}" type="pres">
      <dgm:prSet presAssocID="{81DA9B2B-6B8E-4439-B52A-4F98F90B6BD1}" presName="sp" presStyleCnt="0"/>
      <dgm:spPr/>
    </dgm:pt>
    <dgm:pt modelId="{0E7BF2F8-A408-4948-8083-2EEF0C2BED4C}" type="pres">
      <dgm:prSet presAssocID="{161EF0E1-5496-4697-A1A8-EEFB951694B4}" presName="arrowAndChildren" presStyleCnt="0"/>
      <dgm:spPr/>
    </dgm:pt>
    <dgm:pt modelId="{27698A35-5614-4F66-A772-1C2B2B2BA651}" type="pres">
      <dgm:prSet presAssocID="{161EF0E1-5496-4697-A1A8-EEFB951694B4}" presName="parentTextArrow" presStyleLbl="node1" presStyleIdx="2" presStyleCnt="3"/>
      <dgm:spPr/>
    </dgm:pt>
  </dgm:ptLst>
  <dgm:cxnLst>
    <dgm:cxn modelId="{C0F1562E-AD65-42D0-95B1-23ECF81E8058}" srcId="{244AE905-E9D6-4471-AAA1-8A17EC9B1112}" destId="{E911D97B-D035-4EA2-B55B-FA9639E31AE7}" srcOrd="2" destOrd="0" parTransId="{CC99EC5D-3CBE-4075-AF2F-BEC7C2F65440}" sibTransId="{E9F73E7E-F710-4C3C-820C-8F15F2508C3C}"/>
    <dgm:cxn modelId="{35014D64-248C-48A2-928C-6BD522BE4002}" srcId="{244AE905-E9D6-4471-AAA1-8A17EC9B1112}" destId="{3BC6F423-2D36-4901-ABA3-3AF61F4C04A9}" srcOrd="1" destOrd="0" parTransId="{B8367D8C-C28A-4F7B-B3EB-9E053880D6DA}" sibTransId="{08CFD224-9081-469E-A631-87699099C23F}"/>
    <dgm:cxn modelId="{7DF4C46F-406E-4A9A-A4AC-8C0DAAFB8E99}" type="presOf" srcId="{3BC6F423-2D36-4901-ABA3-3AF61F4C04A9}" destId="{03AE1784-0928-4D8D-AF46-0BB7D9001070}" srcOrd="0" destOrd="0" presId="urn:microsoft.com/office/officeart/2005/8/layout/process4"/>
    <dgm:cxn modelId="{62895954-2990-4150-9681-324392EA8BBE}" type="presOf" srcId="{E911D97B-D035-4EA2-B55B-FA9639E31AE7}" destId="{3218E50E-9305-4813-B498-6FB972D41E5F}" srcOrd="0" destOrd="0" presId="urn:microsoft.com/office/officeart/2005/8/layout/process4"/>
    <dgm:cxn modelId="{6BDADC5A-06B7-40D2-9719-FABB9F784202}" type="presOf" srcId="{244AE905-E9D6-4471-AAA1-8A17EC9B1112}" destId="{A0D4E2DE-EDBD-4BC5-83EA-96FF2F070852}" srcOrd="0" destOrd="0" presId="urn:microsoft.com/office/officeart/2005/8/layout/process4"/>
    <dgm:cxn modelId="{2203529E-21E6-4885-8091-DB1F3959C22C}" srcId="{244AE905-E9D6-4471-AAA1-8A17EC9B1112}" destId="{161EF0E1-5496-4697-A1A8-EEFB951694B4}" srcOrd="0" destOrd="0" parTransId="{0405F63B-BB75-46CD-9003-F814D0C0878B}" sibTransId="{81DA9B2B-6B8E-4439-B52A-4F98F90B6BD1}"/>
    <dgm:cxn modelId="{251604B2-ABEA-4196-A60F-1DBF1A97F06C}" type="presOf" srcId="{161EF0E1-5496-4697-A1A8-EEFB951694B4}" destId="{27698A35-5614-4F66-A772-1C2B2B2BA651}" srcOrd="0" destOrd="0" presId="urn:microsoft.com/office/officeart/2005/8/layout/process4"/>
    <dgm:cxn modelId="{1FF2F7C7-FF22-4532-ADDA-9985469BC959}" type="presParOf" srcId="{A0D4E2DE-EDBD-4BC5-83EA-96FF2F070852}" destId="{02BAD959-B1A2-47D3-BF75-8E77881C2801}" srcOrd="0" destOrd="0" presId="urn:microsoft.com/office/officeart/2005/8/layout/process4"/>
    <dgm:cxn modelId="{04C95DE3-7317-437E-8638-0784371004F8}" type="presParOf" srcId="{02BAD959-B1A2-47D3-BF75-8E77881C2801}" destId="{3218E50E-9305-4813-B498-6FB972D41E5F}" srcOrd="0" destOrd="0" presId="urn:microsoft.com/office/officeart/2005/8/layout/process4"/>
    <dgm:cxn modelId="{B24EE9F2-0BDD-450B-9E88-230845209426}" type="presParOf" srcId="{A0D4E2DE-EDBD-4BC5-83EA-96FF2F070852}" destId="{2AFCD6AD-C13C-449B-B3F8-9FC4CB7B3AD5}" srcOrd="1" destOrd="0" presId="urn:microsoft.com/office/officeart/2005/8/layout/process4"/>
    <dgm:cxn modelId="{AD4422F1-67A8-459F-8D42-6B62B02F9DC5}" type="presParOf" srcId="{A0D4E2DE-EDBD-4BC5-83EA-96FF2F070852}" destId="{DE51A4D4-7E8E-49BE-973F-645CECE077C8}" srcOrd="2" destOrd="0" presId="urn:microsoft.com/office/officeart/2005/8/layout/process4"/>
    <dgm:cxn modelId="{51639348-B47D-4CD7-8E1A-77257BCF4C89}" type="presParOf" srcId="{DE51A4D4-7E8E-49BE-973F-645CECE077C8}" destId="{03AE1784-0928-4D8D-AF46-0BB7D9001070}" srcOrd="0" destOrd="0" presId="urn:microsoft.com/office/officeart/2005/8/layout/process4"/>
    <dgm:cxn modelId="{38844D80-C1D1-4EBF-92DB-FE83B6AD415F}" type="presParOf" srcId="{A0D4E2DE-EDBD-4BC5-83EA-96FF2F070852}" destId="{61EAF8F0-93BE-4C5A-9222-BA6B964028DC}" srcOrd="3" destOrd="0" presId="urn:microsoft.com/office/officeart/2005/8/layout/process4"/>
    <dgm:cxn modelId="{383B42AC-8924-44B9-90CD-929E873B4696}" type="presParOf" srcId="{A0D4E2DE-EDBD-4BC5-83EA-96FF2F070852}" destId="{0E7BF2F8-A408-4948-8083-2EEF0C2BED4C}" srcOrd="4" destOrd="0" presId="urn:microsoft.com/office/officeart/2005/8/layout/process4"/>
    <dgm:cxn modelId="{A281D33C-D959-4624-B796-D64040634ACA}" type="presParOf" srcId="{0E7BF2F8-A408-4948-8083-2EEF0C2BED4C}" destId="{27698A35-5614-4F66-A772-1C2B2B2BA65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9A26810-4889-48AA-A7D0-43947CA4C6DB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5AD376E-5FCB-455E-81FD-4503AB7114B2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ағаштардың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қабығында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мүктердің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арасында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үйлердің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қабырғаларында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ылғал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тастар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тастарда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топырақ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бетінде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жануарлардың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терілерінде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т.б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kk-KZ" i="1" dirty="0">
              <a:latin typeface="Times New Roman" panose="02020603050405020304" pitchFamily="18" charset="0"/>
              <a:cs typeface="Times New Roman" panose="02020603050405020304" pitchFamily="18" charset="0"/>
            </a:rPr>
            <a:t>Chlorophyta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kk-KZ" i="1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Bacillariophyta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kk-KZ" i="1" dirty="0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 және </a:t>
          </a:r>
          <a:r>
            <a:rPr lang="kk-KZ" i="1" dirty="0">
              <a:latin typeface="Times New Roman" panose="02020603050405020304" pitchFamily="18" charset="0"/>
              <a:cs typeface="Times New Roman" panose="02020603050405020304" pitchFamily="18" charset="0"/>
            </a:rPr>
            <a:t>Rhodophyta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dirty="0"/>
        </a:p>
      </dgm:t>
    </dgm:pt>
    <dgm:pt modelId="{A4C1B3A5-A405-4E69-BD92-84BEC6FD62D2}" type="parTrans" cxnId="{5A817272-BE36-4EB6-9C7A-95B52698AA5A}">
      <dgm:prSet/>
      <dgm:spPr/>
      <dgm:t>
        <a:bodyPr/>
        <a:lstStyle/>
        <a:p>
          <a:endParaRPr lang="ru-RU"/>
        </a:p>
      </dgm:t>
    </dgm:pt>
    <dgm:pt modelId="{B92A682A-5BCB-4AE2-A53C-181D2B7D4F65}" type="sibTrans" cxnId="{5A817272-BE36-4EB6-9C7A-95B52698AA5A}">
      <dgm:prSet/>
      <dgm:spPr/>
      <dgm:t>
        <a:bodyPr/>
        <a:lstStyle/>
        <a:p>
          <a:endParaRPr lang="ru-RU"/>
        </a:p>
      </dgm:t>
    </dgm:pt>
    <dgm:pt modelId="{CC44E01E-2A1E-4C1E-B6A2-860004083AA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Аз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ашық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жыныстар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беткейлерінде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өндірістік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үйінділерде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жақында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жанартау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атқылаған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жерлерде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даму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мүмкіндігі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бар.</a:t>
          </a:r>
          <a:endParaRPr lang="ru-RU" dirty="0"/>
        </a:p>
      </dgm:t>
    </dgm:pt>
    <dgm:pt modelId="{0CF45844-CF61-4AF4-99A2-A81C6582A475}" type="parTrans" cxnId="{14BDA280-9775-44F4-9517-B68AFACF3D0C}">
      <dgm:prSet/>
      <dgm:spPr/>
      <dgm:t>
        <a:bodyPr/>
        <a:lstStyle/>
        <a:p>
          <a:endParaRPr lang="ru-RU"/>
        </a:p>
      </dgm:t>
    </dgm:pt>
    <dgm:pt modelId="{34BC25AA-9C8E-4011-9250-B130FAF3FF51}" type="sibTrans" cxnId="{14BDA280-9775-44F4-9517-B68AFACF3D0C}">
      <dgm:prSet/>
      <dgm:spPr/>
      <dgm:t>
        <a:bodyPr/>
        <a:lstStyle/>
        <a:p>
          <a:endParaRPr lang="ru-RU"/>
        </a:p>
      </dgm:t>
    </dgm:pt>
    <dgm:pt modelId="{7AE91DFC-2895-460E-B7F6-0863A65F6E1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көпшілігінің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топырақта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даму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мүмкіндігі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бар (</a:t>
          </a:r>
          <a:r>
            <a:rPr lang="kk-KZ" i="1" dirty="0">
              <a:latin typeface="Times New Roman" panose="02020603050405020304" pitchFamily="18" charset="0"/>
              <a:cs typeface="Times New Roman" panose="02020603050405020304" pitchFamily="18" charset="0"/>
            </a:rPr>
            <a:t>Chlorophyta 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400-ге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жуық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150 - </a:t>
          </a:r>
          <a:r>
            <a:rPr lang="kk-KZ" i="1" dirty="0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 300 – </a:t>
          </a:r>
          <a:r>
            <a:rPr lang="kk-KZ" i="1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Bacillariophyta</a:t>
          </a:r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endParaRPr lang="ru-RU" dirty="0"/>
        </a:p>
      </dgm:t>
    </dgm:pt>
    <dgm:pt modelId="{74DC9CB1-3E78-4628-A9C4-FA9B275DF2AC}" type="parTrans" cxnId="{B79E841D-7CBE-4AFB-85F8-834E02B5D9FF}">
      <dgm:prSet/>
      <dgm:spPr/>
      <dgm:t>
        <a:bodyPr/>
        <a:lstStyle/>
        <a:p>
          <a:endParaRPr lang="ru-RU"/>
        </a:p>
      </dgm:t>
    </dgm:pt>
    <dgm:pt modelId="{ED0FA380-2618-41AC-85C8-81AD2195E982}" type="sibTrans" cxnId="{B79E841D-7CBE-4AFB-85F8-834E02B5D9FF}">
      <dgm:prSet/>
      <dgm:spPr/>
      <dgm:t>
        <a:bodyPr/>
        <a:lstStyle/>
        <a:p>
          <a:endParaRPr lang="ru-RU"/>
        </a:p>
      </dgm:t>
    </dgm:pt>
    <dgm:pt modelId="{520A7D43-5C91-4973-AEB5-578BD25EA4E5}" type="pres">
      <dgm:prSet presAssocID="{39A26810-4889-48AA-A7D0-43947CA4C6DB}" presName="Name0" presStyleCnt="0">
        <dgm:presLayoutVars>
          <dgm:dir/>
          <dgm:animLvl val="lvl"/>
          <dgm:resizeHandles val="exact"/>
        </dgm:presLayoutVars>
      </dgm:prSet>
      <dgm:spPr/>
    </dgm:pt>
    <dgm:pt modelId="{A0007D1A-DC98-4443-B430-D8D73E077EC3}" type="pres">
      <dgm:prSet presAssocID="{7AE91DFC-2895-460E-B7F6-0863A65F6E13}" presName="boxAndChildren" presStyleCnt="0"/>
      <dgm:spPr/>
    </dgm:pt>
    <dgm:pt modelId="{7A155799-1C23-4A68-9CD1-C2BFA72ECDA9}" type="pres">
      <dgm:prSet presAssocID="{7AE91DFC-2895-460E-B7F6-0863A65F6E13}" presName="parentTextBox" presStyleLbl="node1" presStyleIdx="0" presStyleCnt="3" custLinFactNeighborX="-1068" custLinFactNeighborY="-3098"/>
      <dgm:spPr/>
    </dgm:pt>
    <dgm:pt modelId="{4FBEB455-7D45-4402-8674-610ADA997D76}" type="pres">
      <dgm:prSet presAssocID="{34BC25AA-9C8E-4011-9250-B130FAF3FF51}" presName="sp" presStyleCnt="0"/>
      <dgm:spPr/>
    </dgm:pt>
    <dgm:pt modelId="{CDB3F5E1-07BF-4FF8-B0B7-98A59135A381}" type="pres">
      <dgm:prSet presAssocID="{CC44E01E-2A1E-4C1E-B6A2-860004083AA2}" presName="arrowAndChildren" presStyleCnt="0"/>
      <dgm:spPr/>
    </dgm:pt>
    <dgm:pt modelId="{86FEA351-6161-41BE-8665-50AF14D50FFB}" type="pres">
      <dgm:prSet presAssocID="{CC44E01E-2A1E-4C1E-B6A2-860004083AA2}" presName="parentTextArrow" presStyleLbl="node1" presStyleIdx="1" presStyleCnt="3"/>
      <dgm:spPr/>
    </dgm:pt>
    <dgm:pt modelId="{3323CC22-5D4B-47F9-953D-544CFA1F6BD4}" type="pres">
      <dgm:prSet presAssocID="{B92A682A-5BCB-4AE2-A53C-181D2B7D4F65}" presName="sp" presStyleCnt="0"/>
      <dgm:spPr/>
    </dgm:pt>
    <dgm:pt modelId="{0859FDC6-6811-4087-BB9E-674C69477880}" type="pres">
      <dgm:prSet presAssocID="{25AD376E-5FCB-455E-81FD-4503AB7114B2}" presName="arrowAndChildren" presStyleCnt="0"/>
      <dgm:spPr/>
    </dgm:pt>
    <dgm:pt modelId="{8C86AD0F-B3D6-4FED-9F93-345D7A67B2E7}" type="pres">
      <dgm:prSet presAssocID="{25AD376E-5FCB-455E-81FD-4503AB7114B2}" presName="parentTextArrow" presStyleLbl="node1" presStyleIdx="2" presStyleCnt="3"/>
      <dgm:spPr/>
    </dgm:pt>
  </dgm:ptLst>
  <dgm:cxnLst>
    <dgm:cxn modelId="{B79E841D-7CBE-4AFB-85F8-834E02B5D9FF}" srcId="{39A26810-4889-48AA-A7D0-43947CA4C6DB}" destId="{7AE91DFC-2895-460E-B7F6-0863A65F6E13}" srcOrd="2" destOrd="0" parTransId="{74DC9CB1-3E78-4628-A9C4-FA9B275DF2AC}" sibTransId="{ED0FA380-2618-41AC-85C8-81AD2195E982}"/>
    <dgm:cxn modelId="{5A817272-BE36-4EB6-9C7A-95B52698AA5A}" srcId="{39A26810-4889-48AA-A7D0-43947CA4C6DB}" destId="{25AD376E-5FCB-455E-81FD-4503AB7114B2}" srcOrd="0" destOrd="0" parTransId="{A4C1B3A5-A405-4E69-BD92-84BEC6FD62D2}" sibTransId="{B92A682A-5BCB-4AE2-A53C-181D2B7D4F65}"/>
    <dgm:cxn modelId="{14BDA280-9775-44F4-9517-B68AFACF3D0C}" srcId="{39A26810-4889-48AA-A7D0-43947CA4C6DB}" destId="{CC44E01E-2A1E-4C1E-B6A2-860004083AA2}" srcOrd="1" destOrd="0" parTransId="{0CF45844-CF61-4AF4-99A2-A81C6582A475}" sibTransId="{34BC25AA-9C8E-4011-9250-B130FAF3FF51}"/>
    <dgm:cxn modelId="{18603C91-110C-4A70-A5F3-CA5E585EC7CD}" type="presOf" srcId="{25AD376E-5FCB-455E-81FD-4503AB7114B2}" destId="{8C86AD0F-B3D6-4FED-9F93-345D7A67B2E7}" srcOrd="0" destOrd="0" presId="urn:microsoft.com/office/officeart/2005/8/layout/process4"/>
    <dgm:cxn modelId="{AF1BF799-153A-434F-AA52-2D21488F23DD}" type="presOf" srcId="{7AE91DFC-2895-460E-B7F6-0863A65F6E13}" destId="{7A155799-1C23-4A68-9CD1-C2BFA72ECDA9}" srcOrd="0" destOrd="0" presId="urn:microsoft.com/office/officeart/2005/8/layout/process4"/>
    <dgm:cxn modelId="{C07AFBAE-C745-4BD0-9E7F-197E9F637FA0}" type="presOf" srcId="{CC44E01E-2A1E-4C1E-B6A2-860004083AA2}" destId="{86FEA351-6161-41BE-8665-50AF14D50FFB}" srcOrd="0" destOrd="0" presId="urn:microsoft.com/office/officeart/2005/8/layout/process4"/>
    <dgm:cxn modelId="{4F7E0ED4-868E-4E6F-9D44-9D5EC24FB5C1}" type="presOf" srcId="{39A26810-4889-48AA-A7D0-43947CA4C6DB}" destId="{520A7D43-5C91-4973-AEB5-578BD25EA4E5}" srcOrd="0" destOrd="0" presId="urn:microsoft.com/office/officeart/2005/8/layout/process4"/>
    <dgm:cxn modelId="{3352C5E6-2F2F-408A-B6A9-E4AA6AB782D5}" type="presParOf" srcId="{520A7D43-5C91-4973-AEB5-578BD25EA4E5}" destId="{A0007D1A-DC98-4443-B430-D8D73E077EC3}" srcOrd="0" destOrd="0" presId="urn:microsoft.com/office/officeart/2005/8/layout/process4"/>
    <dgm:cxn modelId="{CB1B8085-117F-4F2E-B2CB-5BDFC1F87B1E}" type="presParOf" srcId="{A0007D1A-DC98-4443-B430-D8D73E077EC3}" destId="{7A155799-1C23-4A68-9CD1-C2BFA72ECDA9}" srcOrd="0" destOrd="0" presId="urn:microsoft.com/office/officeart/2005/8/layout/process4"/>
    <dgm:cxn modelId="{368750B5-7A2A-4588-B098-642D3349283E}" type="presParOf" srcId="{520A7D43-5C91-4973-AEB5-578BD25EA4E5}" destId="{4FBEB455-7D45-4402-8674-610ADA997D76}" srcOrd="1" destOrd="0" presId="urn:microsoft.com/office/officeart/2005/8/layout/process4"/>
    <dgm:cxn modelId="{3D280CFB-B05F-47BB-ABDA-5E24A111CC1D}" type="presParOf" srcId="{520A7D43-5C91-4973-AEB5-578BD25EA4E5}" destId="{CDB3F5E1-07BF-4FF8-B0B7-98A59135A381}" srcOrd="2" destOrd="0" presId="urn:microsoft.com/office/officeart/2005/8/layout/process4"/>
    <dgm:cxn modelId="{E07F93F5-A482-4FF0-936D-7C8BC9D71D64}" type="presParOf" srcId="{CDB3F5E1-07BF-4FF8-B0B7-98A59135A381}" destId="{86FEA351-6161-41BE-8665-50AF14D50FFB}" srcOrd="0" destOrd="0" presId="urn:microsoft.com/office/officeart/2005/8/layout/process4"/>
    <dgm:cxn modelId="{F8DC3F70-EC97-4B56-90E0-6B537237002F}" type="presParOf" srcId="{520A7D43-5C91-4973-AEB5-578BD25EA4E5}" destId="{3323CC22-5D4B-47F9-953D-544CFA1F6BD4}" srcOrd="3" destOrd="0" presId="urn:microsoft.com/office/officeart/2005/8/layout/process4"/>
    <dgm:cxn modelId="{934A72CE-7E50-4EED-8E7A-03E7B75DC1C7}" type="presParOf" srcId="{520A7D43-5C91-4973-AEB5-578BD25EA4E5}" destId="{0859FDC6-6811-4087-BB9E-674C69477880}" srcOrd="4" destOrd="0" presId="urn:microsoft.com/office/officeart/2005/8/layout/process4"/>
    <dgm:cxn modelId="{D2D697FA-DFA4-4E69-9626-25F8A0249AD1}" type="presParOf" srcId="{0859FDC6-6811-4087-BB9E-674C69477880}" destId="{8C86AD0F-B3D6-4FED-9F93-345D7A67B2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4D0A1E-D8C6-482A-8016-692B7E25239B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27E7DF-C3C2-445F-8A06-762D8F8D042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Таксономиялық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схемамен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бактерияларды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анықтаушы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Берджи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бес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кіші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топқа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бөлінеді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 </a:t>
          </a:r>
          <a:endParaRPr lang="ru-RU" sz="2000" dirty="0"/>
        </a:p>
      </dgm:t>
    </dgm:pt>
    <dgm:pt modelId="{71ADC96F-B133-4950-B5CD-19469ED1C227}" type="parTrans" cxnId="{E1E458B6-2CCD-4369-A15F-A0E3CADFDFFD}">
      <dgm:prSet/>
      <dgm:spPr/>
      <dgm:t>
        <a:bodyPr/>
        <a:lstStyle/>
        <a:p>
          <a:endParaRPr lang="ru-RU"/>
        </a:p>
      </dgm:t>
    </dgm:pt>
    <dgm:pt modelId="{72447168-661C-423B-8FD8-F951E5BE2F51}" type="sibTrans" cxnId="{E1E458B6-2CCD-4369-A15F-A0E3CADFDFFD}">
      <dgm:prSet/>
      <dgm:spPr/>
      <dgm:t>
        <a:bodyPr/>
        <a:lstStyle/>
        <a:p>
          <a:endParaRPr lang="ru-RU"/>
        </a:p>
      </dgm:t>
    </dgm:pt>
    <dgm:pt modelId="{799A9FC1-AAFB-4EE2-8B8C-639C5CCC55E6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/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І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ІІ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топшаларға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жасуша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қабырғасының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қабаттарымен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гель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тәрізді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матрикспен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біріктірілген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бірклеткалы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формалар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жіпшелі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жасушалық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колониялар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жатады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Бактериялар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көбею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тәсілімен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ерекшеленеді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07C49028-ED9C-426F-9B3A-429FD827BA98}" type="parTrans" cxnId="{5A8ADDC7-3FAC-4C89-8875-A8CC6820F951}">
      <dgm:prSet/>
      <dgm:spPr/>
      <dgm:t>
        <a:bodyPr/>
        <a:lstStyle/>
        <a:p>
          <a:endParaRPr lang="ru-RU"/>
        </a:p>
      </dgm:t>
    </dgm:pt>
    <dgm:pt modelId="{C5BA9AFB-9145-436E-AB35-968293D26D50}" type="sibTrans" cxnId="{5A8ADDC7-3FAC-4C89-8875-A8CC6820F951}">
      <dgm:prSet/>
      <dgm:spPr/>
      <dgm:t>
        <a:bodyPr/>
        <a:lstStyle/>
        <a:p>
          <a:endParaRPr lang="ru-RU"/>
        </a:p>
      </dgm:t>
    </dgm:pt>
    <dgm:pt modelId="{7C3C29A2-E725-456F-83BF-A72C2E3BECB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/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II, IV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V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кіші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топтарға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жіпше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тәрізді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организмдер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жатады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Әр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топшаның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бактериялары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жасушалардың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бөліну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жолымен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трихомалар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түрінде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тармақталған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тармақталмаған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қабатты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қабатты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ерекшеленеді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B85844A6-A1C3-4E56-8F52-3FC2C6FE56AF}" type="parTrans" cxnId="{28AE9E82-5E45-49D8-B3F4-7770B141B56E}">
      <dgm:prSet/>
      <dgm:spPr/>
      <dgm:t>
        <a:bodyPr/>
        <a:lstStyle/>
        <a:p>
          <a:endParaRPr lang="ru-RU"/>
        </a:p>
      </dgm:t>
    </dgm:pt>
    <dgm:pt modelId="{B3A7A77E-E94E-4509-8460-4D044FEFFA32}" type="sibTrans" cxnId="{28AE9E82-5E45-49D8-B3F4-7770B141B56E}">
      <dgm:prSet/>
      <dgm:spPr/>
      <dgm:t>
        <a:bodyPr/>
        <a:lstStyle/>
        <a:p>
          <a:endParaRPr lang="ru-RU"/>
        </a:p>
      </dgm:t>
    </dgm:pt>
    <dgm:pt modelId="{B96ACA68-36AF-4154-9D65-37B10ACC505B}" type="pres">
      <dgm:prSet presAssocID="{734D0A1E-D8C6-482A-8016-692B7E2523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158927-12B5-4B53-9FF7-7E6FBAF12598}" type="pres">
      <dgm:prSet presAssocID="{6527E7DF-C3C2-445F-8A06-762D8F8D0427}" presName="vertOne" presStyleCnt="0"/>
      <dgm:spPr/>
    </dgm:pt>
    <dgm:pt modelId="{670CA3FE-0050-49AD-8A4F-C68852D58595}" type="pres">
      <dgm:prSet presAssocID="{6527E7DF-C3C2-445F-8A06-762D8F8D0427}" presName="txOne" presStyleLbl="node0" presStyleIdx="0" presStyleCnt="1" custScaleY="65623">
        <dgm:presLayoutVars>
          <dgm:chPref val="3"/>
        </dgm:presLayoutVars>
      </dgm:prSet>
      <dgm:spPr/>
    </dgm:pt>
    <dgm:pt modelId="{38C35BCB-B54A-444A-AE1D-28DB8155E050}" type="pres">
      <dgm:prSet presAssocID="{6527E7DF-C3C2-445F-8A06-762D8F8D0427}" presName="parTransOne" presStyleCnt="0"/>
      <dgm:spPr/>
    </dgm:pt>
    <dgm:pt modelId="{5795C283-81B4-4EB5-A4DF-48BD2FE13C6E}" type="pres">
      <dgm:prSet presAssocID="{6527E7DF-C3C2-445F-8A06-762D8F8D0427}" presName="horzOne" presStyleCnt="0"/>
      <dgm:spPr/>
    </dgm:pt>
    <dgm:pt modelId="{F34E1EB5-C182-41C2-852B-F250B9F2AF52}" type="pres">
      <dgm:prSet presAssocID="{799A9FC1-AAFB-4EE2-8B8C-639C5CCC55E6}" presName="vertTwo" presStyleCnt="0"/>
      <dgm:spPr/>
    </dgm:pt>
    <dgm:pt modelId="{4150C302-3939-4DC8-A27C-75A8010CC854}" type="pres">
      <dgm:prSet presAssocID="{799A9FC1-AAFB-4EE2-8B8C-639C5CCC55E6}" presName="txTwo" presStyleLbl="node2" presStyleIdx="0" presStyleCnt="2" custScaleY="151624" custLinFactNeighborX="-1447" custLinFactNeighborY="-7408">
        <dgm:presLayoutVars>
          <dgm:chPref val="3"/>
        </dgm:presLayoutVars>
      </dgm:prSet>
      <dgm:spPr/>
    </dgm:pt>
    <dgm:pt modelId="{EB887EFC-338F-4CE5-8056-A7DB5DDBB20F}" type="pres">
      <dgm:prSet presAssocID="{799A9FC1-AAFB-4EE2-8B8C-639C5CCC55E6}" presName="horzTwo" presStyleCnt="0"/>
      <dgm:spPr/>
    </dgm:pt>
    <dgm:pt modelId="{BB0193B2-C729-4D65-86B0-0A8B530C0350}" type="pres">
      <dgm:prSet presAssocID="{C5BA9AFB-9145-436E-AB35-968293D26D50}" presName="sibSpaceTwo" presStyleCnt="0"/>
      <dgm:spPr/>
    </dgm:pt>
    <dgm:pt modelId="{A246D7D8-2CFB-4CDB-A0B7-47189A61F3E8}" type="pres">
      <dgm:prSet presAssocID="{7C3C29A2-E725-456F-83BF-A72C2E3BECBB}" presName="vertTwo" presStyleCnt="0"/>
      <dgm:spPr/>
    </dgm:pt>
    <dgm:pt modelId="{BA3D4803-88E7-46F7-AA5D-C4902929D1D3}" type="pres">
      <dgm:prSet presAssocID="{7C3C29A2-E725-456F-83BF-A72C2E3BECBB}" presName="txTwo" presStyleLbl="node2" presStyleIdx="1" presStyleCnt="2" custScaleY="151624" custLinFactNeighborY="-7021">
        <dgm:presLayoutVars>
          <dgm:chPref val="3"/>
        </dgm:presLayoutVars>
      </dgm:prSet>
      <dgm:spPr/>
    </dgm:pt>
    <dgm:pt modelId="{9AE2B251-7076-4DC3-AAED-EECC69267B09}" type="pres">
      <dgm:prSet presAssocID="{7C3C29A2-E725-456F-83BF-A72C2E3BECBB}" presName="horzTwo" presStyleCnt="0"/>
      <dgm:spPr/>
    </dgm:pt>
  </dgm:ptLst>
  <dgm:cxnLst>
    <dgm:cxn modelId="{6F554840-8815-4490-887A-867E3242B6D5}" type="presOf" srcId="{6527E7DF-C3C2-445F-8A06-762D8F8D0427}" destId="{670CA3FE-0050-49AD-8A4F-C68852D58595}" srcOrd="0" destOrd="0" presId="urn:microsoft.com/office/officeart/2005/8/layout/hierarchy4"/>
    <dgm:cxn modelId="{D8D05F81-D086-4572-9A8F-FDBDBE7B0BF3}" type="presOf" srcId="{799A9FC1-AAFB-4EE2-8B8C-639C5CCC55E6}" destId="{4150C302-3939-4DC8-A27C-75A8010CC854}" srcOrd="0" destOrd="0" presId="urn:microsoft.com/office/officeart/2005/8/layout/hierarchy4"/>
    <dgm:cxn modelId="{28AE9E82-5E45-49D8-B3F4-7770B141B56E}" srcId="{6527E7DF-C3C2-445F-8A06-762D8F8D0427}" destId="{7C3C29A2-E725-456F-83BF-A72C2E3BECBB}" srcOrd="1" destOrd="0" parTransId="{B85844A6-A1C3-4E56-8F52-3FC2C6FE56AF}" sibTransId="{B3A7A77E-E94E-4509-8460-4D044FEFFA32}"/>
    <dgm:cxn modelId="{F584768B-E1AD-4C47-9E2F-E0C0A1D14ACA}" type="presOf" srcId="{734D0A1E-D8C6-482A-8016-692B7E25239B}" destId="{B96ACA68-36AF-4154-9D65-37B10ACC505B}" srcOrd="0" destOrd="0" presId="urn:microsoft.com/office/officeart/2005/8/layout/hierarchy4"/>
    <dgm:cxn modelId="{E1E458B6-2CCD-4369-A15F-A0E3CADFDFFD}" srcId="{734D0A1E-D8C6-482A-8016-692B7E25239B}" destId="{6527E7DF-C3C2-445F-8A06-762D8F8D0427}" srcOrd="0" destOrd="0" parTransId="{71ADC96F-B133-4950-B5CD-19469ED1C227}" sibTransId="{72447168-661C-423B-8FD8-F951E5BE2F51}"/>
    <dgm:cxn modelId="{5A8ADDC7-3FAC-4C89-8875-A8CC6820F951}" srcId="{6527E7DF-C3C2-445F-8A06-762D8F8D0427}" destId="{799A9FC1-AAFB-4EE2-8B8C-639C5CCC55E6}" srcOrd="0" destOrd="0" parTransId="{07C49028-ED9C-426F-9B3A-429FD827BA98}" sibTransId="{C5BA9AFB-9145-436E-AB35-968293D26D50}"/>
    <dgm:cxn modelId="{3D3AC8D8-4A47-4DF2-BDE8-4874216A4638}" type="presOf" srcId="{7C3C29A2-E725-456F-83BF-A72C2E3BECBB}" destId="{BA3D4803-88E7-46F7-AA5D-C4902929D1D3}" srcOrd="0" destOrd="0" presId="urn:microsoft.com/office/officeart/2005/8/layout/hierarchy4"/>
    <dgm:cxn modelId="{53C4C7FC-1387-48C8-BEC3-362F99EB9D9E}" type="presParOf" srcId="{B96ACA68-36AF-4154-9D65-37B10ACC505B}" destId="{5C158927-12B5-4B53-9FF7-7E6FBAF12598}" srcOrd="0" destOrd="0" presId="urn:microsoft.com/office/officeart/2005/8/layout/hierarchy4"/>
    <dgm:cxn modelId="{1A4290A5-C7C7-4BEE-9561-A9D05D3C6DD6}" type="presParOf" srcId="{5C158927-12B5-4B53-9FF7-7E6FBAF12598}" destId="{670CA3FE-0050-49AD-8A4F-C68852D58595}" srcOrd="0" destOrd="0" presId="urn:microsoft.com/office/officeart/2005/8/layout/hierarchy4"/>
    <dgm:cxn modelId="{CB137CBD-9C9D-4C41-8626-1E7D8499BB01}" type="presParOf" srcId="{5C158927-12B5-4B53-9FF7-7E6FBAF12598}" destId="{38C35BCB-B54A-444A-AE1D-28DB8155E050}" srcOrd="1" destOrd="0" presId="urn:microsoft.com/office/officeart/2005/8/layout/hierarchy4"/>
    <dgm:cxn modelId="{727A565A-EC5B-4F31-AD74-7232B206C2E7}" type="presParOf" srcId="{5C158927-12B5-4B53-9FF7-7E6FBAF12598}" destId="{5795C283-81B4-4EB5-A4DF-48BD2FE13C6E}" srcOrd="2" destOrd="0" presId="urn:microsoft.com/office/officeart/2005/8/layout/hierarchy4"/>
    <dgm:cxn modelId="{D2D0C810-8C7D-4A58-B9CD-4C72A9F04837}" type="presParOf" srcId="{5795C283-81B4-4EB5-A4DF-48BD2FE13C6E}" destId="{F34E1EB5-C182-41C2-852B-F250B9F2AF52}" srcOrd="0" destOrd="0" presId="urn:microsoft.com/office/officeart/2005/8/layout/hierarchy4"/>
    <dgm:cxn modelId="{BE154954-9AAA-445C-A703-BFA10DDB3EF1}" type="presParOf" srcId="{F34E1EB5-C182-41C2-852B-F250B9F2AF52}" destId="{4150C302-3939-4DC8-A27C-75A8010CC854}" srcOrd="0" destOrd="0" presId="urn:microsoft.com/office/officeart/2005/8/layout/hierarchy4"/>
    <dgm:cxn modelId="{0701E7F3-4080-44E7-BB77-1B7FC1E91139}" type="presParOf" srcId="{F34E1EB5-C182-41C2-852B-F250B9F2AF52}" destId="{EB887EFC-338F-4CE5-8056-A7DB5DDBB20F}" srcOrd="1" destOrd="0" presId="urn:microsoft.com/office/officeart/2005/8/layout/hierarchy4"/>
    <dgm:cxn modelId="{A5B4FA8D-10D1-4849-AD47-8D038D488056}" type="presParOf" srcId="{5795C283-81B4-4EB5-A4DF-48BD2FE13C6E}" destId="{BB0193B2-C729-4D65-86B0-0A8B530C0350}" srcOrd="1" destOrd="0" presId="urn:microsoft.com/office/officeart/2005/8/layout/hierarchy4"/>
    <dgm:cxn modelId="{9F8DEF61-1240-4307-A10E-0EB864ECB7B9}" type="presParOf" srcId="{5795C283-81B4-4EB5-A4DF-48BD2FE13C6E}" destId="{A246D7D8-2CFB-4CDB-A0B7-47189A61F3E8}" srcOrd="2" destOrd="0" presId="urn:microsoft.com/office/officeart/2005/8/layout/hierarchy4"/>
    <dgm:cxn modelId="{22940D8E-8235-4717-9163-615E267DD04C}" type="presParOf" srcId="{A246D7D8-2CFB-4CDB-A0B7-47189A61F3E8}" destId="{BA3D4803-88E7-46F7-AA5D-C4902929D1D3}" srcOrd="0" destOrd="0" presId="urn:microsoft.com/office/officeart/2005/8/layout/hierarchy4"/>
    <dgm:cxn modelId="{411516B5-724A-41F0-A5D6-3D3429155329}" type="presParOf" srcId="{A246D7D8-2CFB-4CDB-A0B7-47189A61F3E8}" destId="{9AE2B251-7076-4DC3-AAED-EECC69267B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E88A6F-3BFC-4428-A627-DB20FACB003E}" type="doc">
      <dgm:prSet loTypeId="urn:microsoft.com/office/officeart/2005/8/layout/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510397-07D1-494B-AA05-273322E1B3E6}">
      <dgm:prSet phldrT="[Текст]" custT="1"/>
      <dgm:spPr/>
      <dgm:t>
        <a:bodyPr/>
        <a:lstStyle/>
        <a:p>
          <a:r>
            <a:rPr lang="ru-RU" sz="1900" dirty="0" err="1">
              <a:latin typeface="Times New Roman" pitchFamily="18" charset="0"/>
              <a:cs typeface="Times New Roman" pitchFamily="18" charset="0"/>
            </a:rPr>
            <a:t>Экожүйелердің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қызметінде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өмірінде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орасан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зор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рөл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атқарады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;</a:t>
          </a:r>
          <a:endParaRPr lang="ru-RU" sz="1900" dirty="0"/>
        </a:p>
      </dgm:t>
    </dgm:pt>
    <dgm:pt modelId="{88F59C25-54EC-45E4-8904-CE52A5D5DDD4}" type="parTrans" cxnId="{F067CC29-F9F2-42CE-8800-FA9F53EE4640}">
      <dgm:prSet/>
      <dgm:spPr/>
      <dgm:t>
        <a:bodyPr/>
        <a:lstStyle/>
        <a:p>
          <a:endParaRPr lang="ru-RU" sz="1900"/>
        </a:p>
      </dgm:t>
    </dgm:pt>
    <dgm:pt modelId="{275B9959-6F65-485E-A79C-E053FE2A8527}" type="sibTrans" cxnId="{F067CC29-F9F2-42CE-8800-FA9F53EE4640}">
      <dgm:prSet/>
      <dgm:spPr/>
      <dgm:t>
        <a:bodyPr/>
        <a:lstStyle/>
        <a:p>
          <a:endParaRPr lang="ru-RU" sz="1900"/>
        </a:p>
      </dgm:t>
    </dgm:pt>
    <dgm:pt modelId="{9058367A-00F4-452A-A632-637EBB52CCCD}">
      <dgm:prSet phldrT="[Текст]" custT="1"/>
      <dgm:spPr/>
      <dgm:t>
        <a:bodyPr/>
        <a:lstStyle/>
        <a:p>
          <a:r>
            <a:rPr lang="ru-RU" sz="1900" dirty="0" err="1">
              <a:latin typeface="Times New Roman" pitchFamily="18" charset="0"/>
              <a:cs typeface="Times New Roman" pitchFamily="18" charset="0"/>
            </a:rPr>
            <a:t>еркін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өмір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сүретін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симбиотикалық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қатынастарды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қалыптастыратын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бастапқы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өндірушілер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(продуцент);</a:t>
          </a:r>
          <a:endParaRPr lang="ru-RU" sz="1900" dirty="0"/>
        </a:p>
      </dgm:t>
    </dgm:pt>
    <dgm:pt modelId="{8ABA150E-4F1A-4DC0-9CDC-D6212CD60916}" type="parTrans" cxnId="{5DA92256-4A3A-49F5-AC33-4FE47691E6ED}">
      <dgm:prSet/>
      <dgm:spPr/>
      <dgm:t>
        <a:bodyPr/>
        <a:lstStyle/>
        <a:p>
          <a:endParaRPr lang="ru-RU" sz="1900"/>
        </a:p>
      </dgm:t>
    </dgm:pt>
    <dgm:pt modelId="{D9CC45B9-1E48-456A-A878-A852533C2F37}" type="sibTrans" cxnId="{5DA92256-4A3A-49F5-AC33-4FE47691E6ED}">
      <dgm:prSet/>
      <dgm:spPr/>
      <dgm:t>
        <a:bodyPr/>
        <a:lstStyle/>
        <a:p>
          <a:endParaRPr lang="ru-RU" sz="1900"/>
        </a:p>
      </dgm:t>
    </dgm:pt>
    <dgm:pt modelId="{45BE60E6-8A7E-4824-891C-BD843EF9EBE3}">
      <dgm:prSet phldrT="[Текст]" custT="1"/>
      <dgm:spPr/>
      <dgm:t>
        <a:bodyPr/>
        <a:lstStyle/>
        <a:p>
          <a:r>
            <a:rPr lang="ru-RU" sz="1900" dirty="0" err="1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азот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фиксаторлар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кейбір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жартылай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шөлді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аймақтарда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гектарына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5 кг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азотпен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байланысады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);</a:t>
          </a:r>
          <a:endParaRPr lang="ru-RU" sz="1900" dirty="0"/>
        </a:p>
      </dgm:t>
    </dgm:pt>
    <dgm:pt modelId="{33CD3F8A-298F-4658-9BA0-0F97D8443266}" type="parTrans" cxnId="{5A88ADE1-8D37-417E-8467-BF55C581F0E9}">
      <dgm:prSet/>
      <dgm:spPr/>
      <dgm:t>
        <a:bodyPr/>
        <a:lstStyle/>
        <a:p>
          <a:endParaRPr lang="ru-RU" sz="1900"/>
        </a:p>
      </dgm:t>
    </dgm:pt>
    <dgm:pt modelId="{D9D77764-C6BA-4A23-A840-8E0C6E3FC934}" type="sibTrans" cxnId="{5A88ADE1-8D37-417E-8467-BF55C581F0E9}">
      <dgm:prSet/>
      <dgm:spPr/>
      <dgm:t>
        <a:bodyPr/>
        <a:lstStyle/>
        <a:p>
          <a:endParaRPr lang="ru-RU" sz="1900"/>
        </a:p>
      </dgm:t>
    </dgm:pt>
    <dgm:pt modelId="{D18EF10B-DFEC-4159-8D9E-451331B33F6E}">
      <dgm:prSet phldrT="[Текст]" custT="1"/>
      <dgm:spPr/>
      <dgm:t>
        <a:bodyPr/>
        <a:lstStyle/>
        <a:p>
          <a:r>
            <a:rPr lang="ru-RU" sz="1900" dirty="0" err="1">
              <a:latin typeface="Times New Roman" pitchFamily="18" charset="0"/>
              <a:cs typeface="Times New Roman" pitchFamily="18" charset="0"/>
            </a:rPr>
            <a:t>фундаменталды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процестерді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үшін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модельді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организмдер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қолданылады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;</a:t>
          </a:r>
          <a:endParaRPr lang="ru-RU" sz="1900" dirty="0"/>
        </a:p>
      </dgm:t>
    </dgm:pt>
    <dgm:pt modelId="{D9C9744C-BA16-4A74-9E01-D368D2764831}" type="parTrans" cxnId="{2E649B0A-F06F-48AF-B2CC-7B6A901FFC37}">
      <dgm:prSet/>
      <dgm:spPr/>
      <dgm:t>
        <a:bodyPr/>
        <a:lstStyle/>
        <a:p>
          <a:endParaRPr lang="ru-RU" sz="1900"/>
        </a:p>
      </dgm:t>
    </dgm:pt>
    <dgm:pt modelId="{826DA35D-A292-4726-8F67-CC794323D203}" type="sibTrans" cxnId="{2E649B0A-F06F-48AF-B2CC-7B6A901FFC37}">
      <dgm:prSet/>
      <dgm:spPr/>
      <dgm:t>
        <a:bodyPr/>
        <a:lstStyle/>
        <a:p>
          <a:endParaRPr lang="ru-RU" sz="1900"/>
        </a:p>
      </dgm:t>
    </dgm:pt>
    <dgm:pt modelId="{835C5737-58CF-4A0C-87F6-F0DE0FF6E997}">
      <dgm:prSet phldrT="[Текст]" custT="1"/>
      <dgm:spPr/>
      <dgm:t>
        <a:bodyPr/>
        <a:lstStyle/>
        <a:p>
          <a:r>
            <a:rPr lang="ru-RU" sz="1900" dirty="0" err="1">
              <a:latin typeface="Times New Roman" pitchFamily="18" charset="0"/>
              <a:cs typeface="Times New Roman" pitchFamily="18" charset="0"/>
            </a:rPr>
            <a:t>биотехнологияда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өнімді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алу үшін,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органикалық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ластаушы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биодеградациясы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үшін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dirty="0" err="1"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.</a:t>
          </a:r>
          <a:endParaRPr lang="ru-RU" sz="1900" dirty="0"/>
        </a:p>
      </dgm:t>
    </dgm:pt>
    <dgm:pt modelId="{C9F5859C-60A6-4DE7-AD60-E8E4DAAD6590}" type="parTrans" cxnId="{D59DAB4D-48E3-4F66-B790-3EED3A8F6CDC}">
      <dgm:prSet/>
      <dgm:spPr/>
      <dgm:t>
        <a:bodyPr/>
        <a:lstStyle/>
        <a:p>
          <a:endParaRPr lang="ru-RU" sz="1900"/>
        </a:p>
      </dgm:t>
    </dgm:pt>
    <dgm:pt modelId="{8DEC0477-01AC-4119-BDD6-E0FED2EE82AE}" type="sibTrans" cxnId="{D59DAB4D-48E3-4F66-B790-3EED3A8F6CDC}">
      <dgm:prSet/>
      <dgm:spPr/>
      <dgm:t>
        <a:bodyPr/>
        <a:lstStyle/>
        <a:p>
          <a:endParaRPr lang="ru-RU" sz="1900"/>
        </a:p>
      </dgm:t>
    </dgm:pt>
    <dgm:pt modelId="{9E0722E1-4827-4449-B4D8-C601517DF423}" type="pres">
      <dgm:prSet presAssocID="{E0E88A6F-3BFC-4428-A627-DB20FACB003E}" presName="Name0" presStyleCnt="0">
        <dgm:presLayoutVars>
          <dgm:dir/>
          <dgm:animLvl val="lvl"/>
          <dgm:resizeHandles val="exact"/>
        </dgm:presLayoutVars>
      </dgm:prSet>
      <dgm:spPr/>
    </dgm:pt>
    <dgm:pt modelId="{1B497A77-198E-4812-8F34-9B04ED7F7F3C}" type="pres">
      <dgm:prSet presAssocID="{835C5737-58CF-4A0C-87F6-F0DE0FF6E997}" presName="boxAndChildren" presStyleCnt="0"/>
      <dgm:spPr/>
    </dgm:pt>
    <dgm:pt modelId="{54453720-C55D-4197-BF75-DC18EC3474F9}" type="pres">
      <dgm:prSet presAssocID="{835C5737-58CF-4A0C-87F6-F0DE0FF6E997}" presName="parentTextBox" presStyleLbl="node1" presStyleIdx="0" presStyleCnt="5"/>
      <dgm:spPr/>
    </dgm:pt>
    <dgm:pt modelId="{9B48A65C-726D-4AFB-B07D-622BA9FE0727}" type="pres">
      <dgm:prSet presAssocID="{826DA35D-A292-4726-8F67-CC794323D203}" presName="sp" presStyleCnt="0"/>
      <dgm:spPr/>
    </dgm:pt>
    <dgm:pt modelId="{13C72C5C-D0F3-4DC0-97FB-AA16DBEB2A61}" type="pres">
      <dgm:prSet presAssocID="{D18EF10B-DFEC-4159-8D9E-451331B33F6E}" presName="arrowAndChildren" presStyleCnt="0"/>
      <dgm:spPr/>
    </dgm:pt>
    <dgm:pt modelId="{4BE61E21-1ABC-4F4F-89D3-7A2A0E34CE2E}" type="pres">
      <dgm:prSet presAssocID="{D18EF10B-DFEC-4159-8D9E-451331B33F6E}" presName="parentTextArrow" presStyleLbl="node1" presStyleIdx="1" presStyleCnt="5"/>
      <dgm:spPr/>
    </dgm:pt>
    <dgm:pt modelId="{8D5233DB-816B-4BCD-9F20-E0DDF770D4AA}" type="pres">
      <dgm:prSet presAssocID="{D9D77764-C6BA-4A23-A840-8E0C6E3FC934}" presName="sp" presStyleCnt="0"/>
      <dgm:spPr/>
    </dgm:pt>
    <dgm:pt modelId="{7C36122C-5D81-4C8A-A2FF-BF904606635A}" type="pres">
      <dgm:prSet presAssocID="{45BE60E6-8A7E-4824-891C-BD843EF9EBE3}" presName="arrowAndChildren" presStyleCnt="0"/>
      <dgm:spPr/>
    </dgm:pt>
    <dgm:pt modelId="{194F408B-B673-4E2C-A1D8-D63EEB94B510}" type="pres">
      <dgm:prSet presAssocID="{45BE60E6-8A7E-4824-891C-BD843EF9EBE3}" presName="parentTextArrow" presStyleLbl="node1" presStyleIdx="2" presStyleCnt="5"/>
      <dgm:spPr/>
    </dgm:pt>
    <dgm:pt modelId="{60C307A7-BEBF-4766-A357-77FF9AD2C0E9}" type="pres">
      <dgm:prSet presAssocID="{D9CC45B9-1E48-456A-A878-A852533C2F37}" presName="sp" presStyleCnt="0"/>
      <dgm:spPr/>
    </dgm:pt>
    <dgm:pt modelId="{9FD2D335-9D27-41B2-A1CC-C53ED4AFB5CF}" type="pres">
      <dgm:prSet presAssocID="{9058367A-00F4-452A-A632-637EBB52CCCD}" presName="arrowAndChildren" presStyleCnt="0"/>
      <dgm:spPr/>
    </dgm:pt>
    <dgm:pt modelId="{C74FDBA1-C95B-4798-B068-CD48D268940C}" type="pres">
      <dgm:prSet presAssocID="{9058367A-00F4-452A-A632-637EBB52CCCD}" presName="parentTextArrow" presStyleLbl="node1" presStyleIdx="3" presStyleCnt="5"/>
      <dgm:spPr/>
    </dgm:pt>
    <dgm:pt modelId="{641ACBFA-2B5B-4CA9-BF37-C7463460F0AF}" type="pres">
      <dgm:prSet presAssocID="{275B9959-6F65-485E-A79C-E053FE2A8527}" presName="sp" presStyleCnt="0"/>
      <dgm:spPr/>
    </dgm:pt>
    <dgm:pt modelId="{79B1EE70-B69E-46C6-93C5-FCA0DD9AA29D}" type="pres">
      <dgm:prSet presAssocID="{A2510397-07D1-494B-AA05-273322E1B3E6}" presName="arrowAndChildren" presStyleCnt="0"/>
      <dgm:spPr/>
    </dgm:pt>
    <dgm:pt modelId="{5AF31987-9E0F-44E6-9F6E-895194818D3D}" type="pres">
      <dgm:prSet presAssocID="{A2510397-07D1-494B-AA05-273322E1B3E6}" presName="parentTextArrow" presStyleLbl="node1" presStyleIdx="4" presStyleCnt="5"/>
      <dgm:spPr/>
    </dgm:pt>
  </dgm:ptLst>
  <dgm:cxnLst>
    <dgm:cxn modelId="{2E649B0A-F06F-48AF-B2CC-7B6A901FFC37}" srcId="{E0E88A6F-3BFC-4428-A627-DB20FACB003E}" destId="{D18EF10B-DFEC-4159-8D9E-451331B33F6E}" srcOrd="3" destOrd="0" parTransId="{D9C9744C-BA16-4A74-9E01-D368D2764831}" sibTransId="{826DA35D-A292-4726-8F67-CC794323D203}"/>
    <dgm:cxn modelId="{B249AB0D-E5A0-40D5-859E-4E098D96837D}" type="presOf" srcId="{A2510397-07D1-494B-AA05-273322E1B3E6}" destId="{5AF31987-9E0F-44E6-9F6E-895194818D3D}" srcOrd="0" destOrd="0" presId="urn:microsoft.com/office/officeart/2005/8/layout/process4"/>
    <dgm:cxn modelId="{CAB93621-3BAE-47A7-A827-05094650D125}" type="presOf" srcId="{9058367A-00F4-452A-A632-637EBB52CCCD}" destId="{C74FDBA1-C95B-4798-B068-CD48D268940C}" srcOrd="0" destOrd="0" presId="urn:microsoft.com/office/officeart/2005/8/layout/process4"/>
    <dgm:cxn modelId="{F067CC29-F9F2-42CE-8800-FA9F53EE4640}" srcId="{E0E88A6F-3BFC-4428-A627-DB20FACB003E}" destId="{A2510397-07D1-494B-AA05-273322E1B3E6}" srcOrd="0" destOrd="0" parTransId="{88F59C25-54EC-45E4-8904-CE52A5D5DDD4}" sibTransId="{275B9959-6F65-485E-A79C-E053FE2A8527}"/>
    <dgm:cxn modelId="{D59DAB4D-48E3-4F66-B790-3EED3A8F6CDC}" srcId="{E0E88A6F-3BFC-4428-A627-DB20FACB003E}" destId="{835C5737-58CF-4A0C-87F6-F0DE0FF6E997}" srcOrd="4" destOrd="0" parTransId="{C9F5859C-60A6-4DE7-AD60-E8E4DAAD6590}" sibTransId="{8DEC0477-01AC-4119-BDD6-E0FED2EE82AE}"/>
    <dgm:cxn modelId="{A8786D51-745D-40C7-BD3A-0341C6B53C1E}" type="presOf" srcId="{E0E88A6F-3BFC-4428-A627-DB20FACB003E}" destId="{9E0722E1-4827-4449-B4D8-C601517DF423}" srcOrd="0" destOrd="0" presId="urn:microsoft.com/office/officeart/2005/8/layout/process4"/>
    <dgm:cxn modelId="{5DA92256-4A3A-49F5-AC33-4FE47691E6ED}" srcId="{E0E88A6F-3BFC-4428-A627-DB20FACB003E}" destId="{9058367A-00F4-452A-A632-637EBB52CCCD}" srcOrd="1" destOrd="0" parTransId="{8ABA150E-4F1A-4DC0-9CDC-D6212CD60916}" sibTransId="{D9CC45B9-1E48-456A-A878-A852533C2F37}"/>
    <dgm:cxn modelId="{06863194-5DDE-4188-9CC8-737613F1B068}" type="presOf" srcId="{D18EF10B-DFEC-4159-8D9E-451331B33F6E}" destId="{4BE61E21-1ABC-4F4F-89D3-7A2A0E34CE2E}" srcOrd="0" destOrd="0" presId="urn:microsoft.com/office/officeart/2005/8/layout/process4"/>
    <dgm:cxn modelId="{03409ED5-200C-4F81-934B-5EB82AA42F80}" type="presOf" srcId="{835C5737-58CF-4A0C-87F6-F0DE0FF6E997}" destId="{54453720-C55D-4197-BF75-DC18EC3474F9}" srcOrd="0" destOrd="0" presId="urn:microsoft.com/office/officeart/2005/8/layout/process4"/>
    <dgm:cxn modelId="{79DF83DF-E7E2-45E9-AC1E-0D4CE5C61663}" type="presOf" srcId="{45BE60E6-8A7E-4824-891C-BD843EF9EBE3}" destId="{194F408B-B673-4E2C-A1D8-D63EEB94B510}" srcOrd="0" destOrd="0" presId="urn:microsoft.com/office/officeart/2005/8/layout/process4"/>
    <dgm:cxn modelId="{5A88ADE1-8D37-417E-8467-BF55C581F0E9}" srcId="{E0E88A6F-3BFC-4428-A627-DB20FACB003E}" destId="{45BE60E6-8A7E-4824-891C-BD843EF9EBE3}" srcOrd="2" destOrd="0" parTransId="{33CD3F8A-298F-4658-9BA0-0F97D8443266}" sibTransId="{D9D77764-C6BA-4A23-A840-8E0C6E3FC934}"/>
    <dgm:cxn modelId="{4DA50E28-D5EF-41DE-98B7-5175E257C4A2}" type="presParOf" srcId="{9E0722E1-4827-4449-B4D8-C601517DF423}" destId="{1B497A77-198E-4812-8F34-9B04ED7F7F3C}" srcOrd="0" destOrd="0" presId="urn:microsoft.com/office/officeart/2005/8/layout/process4"/>
    <dgm:cxn modelId="{EB75CC8A-431A-48A3-8BBE-F6924A8767AD}" type="presParOf" srcId="{1B497A77-198E-4812-8F34-9B04ED7F7F3C}" destId="{54453720-C55D-4197-BF75-DC18EC3474F9}" srcOrd="0" destOrd="0" presId="urn:microsoft.com/office/officeart/2005/8/layout/process4"/>
    <dgm:cxn modelId="{7AE7F52D-38AC-4751-84AC-1BA3E30C2B83}" type="presParOf" srcId="{9E0722E1-4827-4449-B4D8-C601517DF423}" destId="{9B48A65C-726D-4AFB-B07D-622BA9FE0727}" srcOrd="1" destOrd="0" presId="urn:microsoft.com/office/officeart/2005/8/layout/process4"/>
    <dgm:cxn modelId="{9EFBEAF2-6844-4B78-9B36-1432AE54C0A5}" type="presParOf" srcId="{9E0722E1-4827-4449-B4D8-C601517DF423}" destId="{13C72C5C-D0F3-4DC0-97FB-AA16DBEB2A61}" srcOrd="2" destOrd="0" presId="urn:microsoft.com/office/officeart/2005/8/layout/process4"/>
    <dgm:cxn modelId="{94325BB6-6458-4866-8A91-ED56351648E5}" type="presParOf" srcId="{13C72C5C-D0F3-4DC0-97FB-AA16DBEB2A61}" destId="{4BE61E21-1ABC-4F4F-89D3-7A2A0E34CE2E}" srcOrd="0" destOrd="0" presId="urn:microsoft.com/office/officeart/2005/8/layout/process4"/>
    <dgm:cxn modelId="{2C807F9B-6C65-4DDE-9AE3-DF84688B02B3}" type="presParOf" srcId="{9E0722E1-4827-4449-B4D8-C601517DF423}" destId="{8D5233DB-816B-4BCD-9F20-E0DDF770D4AA}" srcOrd="3" destOrd="0" presId="urn:microsoft.com/office/officeart/2005/8/layout/process4"/>
    <dgm:cxn modelId="{10AF0CF5-47D9-40F5-BB78-1D8ECD0EFFE4}" type="presParOf" srcId="{9E0722E1-4827-4449-B4D8-C601517DF423}" destId="{7C36122C-5D81-4C8A-A2FF-BF904606635A}" srcOrd="4" destOrd="0" presId="urn:microsoft.com/office/officeart/2005/8/layout/process4"/>
    <dgm:cxn modelId="{E4B338AC-7FD5-480C-ABB5-9DB80AF0386E}" type="presParOf" srcId="{7C36122C-5D81-4C8A-A2FF-BF904606635A}" destId="{194F408B-B673-4E2C-A1D8-D63EEB94B510}" srcOrd="0" destOrd="0" presId="urn:microsoft.com/office/officeart/2005/8/layout/process4"/>
    <dgm:cxn modelId="{717966B4-389F-427B-8ADD-6C16430703CD}" type="presParOf" srcId="{9E0722E1-4827-4449-B4D8-C601517DF423}" destId="{60C307A7-BEBF-4766-A357-77FF9AD2C0E9}" srcOrd="5" destOrd="0" presId="urn:microsoft.com/office/officeart/2005/8/layout/process4"/>
    <dgm:cxn modelId="{732CC654-9F57-4AEC-B71F-B2022BF68875}" type="presParOf" srcId="{9E0722E1-4827-4449-B4D8-C601517DF423}" destId="{9FD2D335-9D27-41B2-A1CC-C53ED4AFB5CF}" srcOrd="6" destOrd="0" presId="urn:microsoft.com/office/officeart/2005/8/layout/process4"/>
    <dgm:cxn modelId="{8E3FE966-032C-4256-985A-7E470914EC4D}" type="presParOf" srcId="{9FD2D335-9D27-41B2-A1CC-C53ED4AFB5CF}" destId="{C74FDBA1-C95B-4798-B068-CD48D268940C}" srcOrd="0" destOrd="0" presId="urn:microsoft.com/office/officeart/2005/8/layout/process4"/>
    <dgm:cxn modelId="{CDCE7818-A4C4-4BCC-A6B2-4EA434D12E4D}" type="presParOf" srcId="{9E0722E1-4827-4449-B4D8-C601517DF423}" destId="{641ACBFA-2B5B-4CA9-BF37-C7463460F0AF}" srcOrd="7" destOrd="0" presId="urn:microsoft.com/office/officeart/2005/8/layout/process4"/>
    <dgm:cxn modelId="{CB938CA9-38CB-4A14-B303-35BFDDA0D985}" type="presParOf" srcId="{9E0722E1-4827-4449-B4D8-C601517DF423}" destId="{79B1EE70-B69E-46C6-93C5-FCA0DD9AA29D}" srcOrd="8" destOrd="0" presId="urn:microsoft.com/office/officeart/2005/8/layout/process4"/>
    <dgm:cxn modelId="{8C16FF69-B38B-4DE5-842A-30F105010407}" type="presParOf" srcId="{79B1EE70-B69E-46C6-93C5-FCA0DD9AA29D}" destId="{5AF31987-9E0F-44E6-9F6E-895194818D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EF7220-C749-4612-ACBA-51685A1B866B}" type="doc">
      <dgm:prSet loTypeId="urn:microsoft.com/office/officeart/2005/8/layout/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53EFCC1-A8A1-4865-AA31-14AE17FA5231}">
      <dgm:prSet phldrT="[Текст]" custT="1"/>
      <dgm:spPr/>
      <dgm:t>
        <a:bodyPr/>
        <a:lstStyle/>
        <a:p>
          <a:r>
            <a:rPr lang="ru-RU" sz="2200" dirty="0" err="1">
              <a:latin typeface="Times New Roman" pitchFamily="18" charset="0"/>
              <a:cs typeface="Times New Roman" pitchFamily="18" charset="0"/>
            </a:rPr>
            <a:t>Жіпшелі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бір-бірімен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жасушаның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бүйір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қабырғасы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арқылы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өтетін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жіңішке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каналдар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- 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микродесмалар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арқылы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байланысқан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жасушалардан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тұрады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200" dirty="0"/>
        </a:p>
      </dgm:t>
    </dgm:pt>
    <dgm:pt modelId="{72FEF73E-06CC-4691-A08E-D5360BA4BB81}" type="parTrans" cxnId="{3506C3D8-9EBC-41A1-AA43-C4A2A91EF7F2}">
      <dgm:prSet/>
      <dgm:spPr/>
      <dgm:t>
        <a:bodyPr/>
        <a:lstStyle/>
        <a:p>
          <a:endParaRPr lang="ru-RU" sz="2200"/>
        </a:p>
      </dgm:t>
    </dgm:pt>
    <dgm:pt modelId="{01E5FDD5-728B-42DF-AB6E-D65AC1B52C16}" type="sibTrans" cxnId="{3506C3D8-9EBC-41A1-AA43-C4A2A91EF7F2}">
      <dgm:prSet/>
      <dgm:spPr/>
      <dgm:t>
        <a:bodyPr/>
        <a:lstStyle/>
        <a:p>
          <a:endParaRPr lang="ru-RU" sz="2200"/>
        </a:p>
      </dgm:t>
    </dgm:pt>
    <dgm:pt modelId="{2B5D9B0A-B5F1-49C3-B163-571720CDB447}">
      <dgm:prSet phldrT="[Текст]" custT="1"/>
      <dgm:spPr/>
      <dgm:t>
        <a:bodyPr/>
        <a:lstStyle/>
        <a:p>
          <a:r>
            <a:rPr lang="kk-KZ" sz="2200" dirty="0">
              <a:latin typeface="Times New Roman" pitchFamily="18" charset="0"/>
              <a:cs typeface="Times New Roman" pitchFamily="18" charset="0"/>
            </a:rPr>
            <a:t>Көптеген цианобактериялар трихомалары қапшықпен қапталған, кейде трихомалары түйнек, қыртысты және басқа да формалы шырышты жиынтықтар түрінде бірігеді және субстратқа бекіне алады.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8369FFDE-B32A-4D41-9DDA-0EE5DA3D6EB1}" type="parTrans" cxnId="{2596FBC6-086C-464E-B758-9A512AA7EC2D}">
      <dgm:prSet/>
      <dgm:spPr/>
      <dgm:t>
        <a:bodyPr/>
        <a:lstStyle/>
        <a:p>
          <a:endParaRPr lang="ru-RU" sz="2200"/>
        </a:p>
      </dgm:t>
    </dgm:pt>
    <dgm:pt modelId="{0B03D7C3-7612-4678-95B0-F9BFC87B2B28}" type="sibTrans" cxnId="{2596FBC6-086C-464E-B758-9A512AA7EC2D}">
      <dgm:prSet/>
      <dgm:spPr/>
      <dgm:t>
        <a:bodyPr/>
        <a:lstStyle/>
        <a:p>
          <a:endParaRPr lang="ru-RU" sz="2200"/>
        </a:p>
      </dgm:t>
    </dgm:pt>
    <dgm:pt modelId="{16DDAC12-B244-41A3-936C-A0A301325F42}" type="pres">
      <dgm:prSet presAssocID="{B8EF7220-C749-4612-ACBA-51685A1B866B}" presName="Name0" presStyleCnt="0">
        <dgm:presLayoutVars>
          <dgm:dir/>
          <dgm:animLvl val="lvl"/>
          <dgm:resizeHandles val="exact"/>
        </dgm:presLayoutVars>
      </dgm:prSet>
      <dgm:spPr/>
    </dgm:pt>
    <dgm:pt modelId="{5560F4F8-9B99-4A11-9A60-FCB0DAD5504D}" type="pres">
      <dgm:prSet presAssocID="{2B5D9B0A-B5F1-49C3-B163-571720CDB447}" presName="boxAndChildren" presStyleCnt="0"/>
      <dgm:spPr/>
    </dgm:pt>
    <dgm:pt modelId="{639F62BF-4682-43EC-9A93-6F1130CBECD3}" type="pres">
      <dgm:prSet presAssocID="{2B5D9B0A-B5F1-49C3-B163-571720CDB447}" presName="parentTextBox" presStyleLbl="node1" presStyleIdx="0" presStyleCnt="2" custScaleX="98361" custScaleY="83347"/>
      <dgm:spPr/>
    </dgm:pt>
    <dgm:pt modelId="{6702D2C8-A83C-4A63-A6C2-9FCDFD203730}" type="pres">
      <dgm:prSet presAssocID="{01E5FDD5-728B-42DF-AB6E-D65AC1B52C16}" presName="sp" presStyleCnt="0"/>
      <dgm:spPr/>
    </dgm:pt>
    <dgm:pt modelId="{C8BC0ADB-12E7-4641-8915-B55B7C233968}" type="pres">
      <dgm:prSet presAssocID="{553EFCC1-A8A1-4865-AA31-14AE17FA5231}" presName="arrowAndChildren" presStyleCnt="0"/>
      <dgm:spPr/>
    </dgm:pt>
    <dgm:pt modelId="{978EE41A-30D7-43A5-BE21-D8D08DB31A5F}" type="pres">
      <dgm:prSet presAssocID="{553EFCC1-A8A1-4865-AA31-14AE17FA5231}" presName="parentTextArrow" presStyleLbl="node1" presStyleIdx="1" presStyleCnt="2"/>
      <dgm:spPr/>
    </dgm:pt>
  </dgm:ptLst>
  <dgm:cxnLst>
    <dgm:cxn modelId="{86183418-5EE8-4C09-8700-EC29236F0878}" type="presOf" srcId="{B8EF7220-C749-4612-ACBA-51685A1B866B}" destId="{16DDAC12-B244-41A3-936C-A0A301325F42}" srcOrd="0" destOrd="0" presId="urn:microsoft.com/office/officeart/2005/8/layout/process4"/>
    <dgm:cxn modelId="{C481389B-E402-42FC-913F-B30AFAFF000A}" type="presOf" srcId="{2B5D9B0A-B5F1-49C3-B163-571720CDB447}" destId="{639F62BF-4682-43EC-9A93-6F1130CBECD3}" srcOrd="0" destOrd="0" presId="urn:microsoft.com/office/officeart/2005/8/layout/process4"/>
    <dgm:cxn modelId="{0388739C-BDD8-4D8B-9C9A-D31AA2C0414E}" type="presOf" srcId="{553EFCC1-A8A1-4865-AA31-14AE17FA5231}" destId="{978EE41A-30D7-43A5-BE21-D8D08DB31A5F}" srcOrd="0" destOrd="0" presId="urn:microsoft.com/office/officeart/2005/8/layout/process4"/>
    <dgm:cxn modelId="{2596FBC6-086C-464E-B758-9A512AA7EC2D}" srcId="{B8EF7220-C749-4612-ACBA-51685A1B866B}" destId="{2B5D9B0A-B5F1-49C3-B163-571720CDB447}" srcOrd="1" destOrd="0" parTransId="{8369FFDE-B32A-4D41-9DDA-0EE5DA3D6EB1}" sibTransId="{0B03D7C3-7612-4678-95B0-F9BFC87B2B28}"/>
    <dgm:cxn modelId="{3506C3D8-9EBC-41A1-AA43-C4A2A91EF7F2}" srcId="{B8EF7220-C749-4612-ACBA-51685A1B866B}" destId="{553EFCC1-A8A1-4865-AA31-14AE17FA5231}" srcOrd="0" destOrd="0" parTransId="{72FEF73E-06CC-4691-A08E-D5360BA4BB81}" sibTransId="{01E5FDD5-728B-42DF-AB6E-D65AC1B52C16}"/>
    <dgm:cxn modelId="{72107A3C-B2EB-4653-BB49-06E7012ACFCB}" type="presParOf" srcId="{16DDAC12-B244-41A3-936C-A0A301325F42}" destId="{5560F4F8-9B99-4A11-9A60-FCB0DAD5504D}" srcOrd="0" destOrd="0" presId="urn:microsoft.com/office/officeart/2005/8/layout/process4"/>
    <dgm:cxn modelId="{E3CA36C1-7A81-4EB4-B70F-2E67CD0DDA55}" type="presParOf" srcId="{5560F4F8-9B99-4A11-9A60-FCB0DAD5504D}" destId="{639F62BF-4682-43EC-9A93-6F1130CBECD3}" srcOrd="0" destOrd="0" presId="urn:microsoft.com/office/officeart/2005/8/layout/process4"/>
    <dgm:cxn modelId="{DBA537EA-85A2-4782-A02C-BA67763D7031}" type="presParOf" srcId="{16DDAC12-B244-41A3-936C-A0A301325F42}" destId="{6702D2C8-A83C-4A63-A6C2-9FCDFD203730}" srcOrd="1" destOrd="0" presId="urn:microsoft.com/office/officeart/2005/8/layout/process4"/>
    <dgm:cxn modelId="{BC8533E9-528A-4FAB-B87C-DE50FCCFB73F}" type="presParOf" srcId="{16DDAC12-B244-41A3-936C-A0A301325F42}" destId="{C8BC0ADB-12E7-4641-8915-B55B7C233968}" srcOrd="2" destOrd="0" presId="urn:microsoft.com/office/officeart/2005/8/layout/process4"/>
    <dgm:cxn modelId="{FEA440E3-0DD9-4242-B9C2-5A501024AFC1}" type="presParOf" srcId="{C8BC0ADB-12E7-4641-8915-B55B7C233968}" destId="{978EE41A-30D7-43A5-BE21-D8D08DB31A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754DC7-E915-4E44-8E9A-D1ED6396620B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B7321C22-4119-43E9-A683-B2B8C23BA34C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Фотосинтездеуші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аппарат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қос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қабықшалармен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ұсынылған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оларды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тилакоидтар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аталады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Тилакоидтардың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саны мен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орналасуы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цианобактерияларды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әр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C2F38A1-EE2B-45E1-BF3C-4BFAC40BA768}" type="parTrans" cxnId="{9C635442-5B62-4E2A-BC0F-2ED1108AEAF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B10D809-5B9E-486B-89AB-905C9D08BE95}" type="sibTrans" cxnId="{9C635442-5B62-4E2A-BC0F-2ED1108AEAF7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B252EB9-34A0-49AB-9AA8-06E6258F416E}">
      <dgm:prSet phldrT="[Текст]" custT="1"/>
      <dgm:spPr/>
      <dgm:t>
        <a:bodyPr/>
        <a:lstStyle/>
        <a:p>
          <a:r>
            <a:rPr lang="kk-KZ" sz="2000" dirty="0">
              <a:latin typeface="Times New Roman" pitchFamily="18" charset="0"/>
              <a:cs typeface="Times New Roman" pitchFamily="18" charset="0"/>
            </a:rPr>
            <a:t>Тилакоидтар мембранысының сыртқы бетіне диаметрі 40 нм шамасында болып келетін бірнеше суббірліктерден тұратын ерекше түзілістер – фикобилисомалар жанасып жатады.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85FE9FB-31C5-4D42-8E58-2E16A4855A68}" type="parTrans" cxnId="{4CC792D1-362A-47D1-B3E8-2C3BDEEFB63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65A557F-A6AE-4F64-98D4-27EB637F5337}" type="sibTrans" cxnId="{4CC792D1-362A-47D1-B3E8-2C3BDEEFB63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46B06BD-8BEA-464C-8B5C-D6E6300B6A42}" type="pres">
      <dgm:prSet presAssocID="{E4754DC7-E915-4E44-8E9A-D1ED6396620B}" presName="Name0" presStyleCnt="0">
        <dgm:presLayoutVars>
          <dgm:dir/>
          <dgm:resizeHandles val="exact"/>
        </dgm:presLayoutVars>
      </dgm:prSet>
      <dgm:spPr/>
    </dgm:pt>
    <dgm:pt modelId="{9302E1D2-339E-45B2-8B31-A3734D30D0BF}" type="pres">
      <dgm:prSet presAssocID="{B7321C22-4119-43E9-A683-B2B8C23BA34C}" presName="node" presStyleLbl="node1" presStyleIdx="0" presStyleCnt="2">
        <dgm:presLayoutVars>
          <dgm:bulletEnabled val="1"/>
        </dgm:presLayoutVars>
      </dgm:prSet>
      <dgm:spPr/>
    </dgm:pt>
    <dgm:pt modelId="{63D01A95-4987-4909-86B0-9116F4AE4309}" type="pres">
      <dgm:prSet presAssocID="{2B10D809-5B9E-486B-89AB-905C9D08BE95}" presName="sibTrans" presStyleLbl="sibTrans2D1" presStyleIdx="0" presStyleCnt="1"/>
      <dgm:spPr/>
    </dgm:pt>
    <dgm:pt modelId="{14DB1F7B-33F7-467B-B743-CE959AD85481}" type="pres">
      <dgm:prSet presAssocID="{2B10D809-5B9E-486B-89AB-905C9D08BE95}" presName="connectorText" presStyleLbl="sibTrans2D1" presStyleIdx="0" presStyleCnt="1"/>
      <dgm:spPr/>
    </dgm:pt>
    <dgm:pt modelId="{C2BF1B8D-B819-40E6-BDBB-37580B95D9F7}" type="pres">
      <dgm:prSet presAssocID="{1B252EB9-34A0-49AB-9AA8-06E6258F416E}" presName="node" presStyleLbl="node1" presStyleIdx="1" presStyleCnt="2">
        <dgm:presLayoutVars>
          <dgm:bulletEnabled val="1"/>
        </dgm:presLayoutVars>
      </dgm:prSet>
      <dgm:spPr/>
    </dgm:pt>
  </dgm:ptLst>
  <dgm:cxnLst>
    <dgm:cxn modelId="{9C635442-5B62-4E2A-BC0F-2ED1108AEAF7}" srcId="{E4754DC7-E915-4E44-8E9A-D1ED6396620B}" destId="{B7321C22-4119-43E9-A683-B2B8C23BA34C}" srcOrd="0" destOrd="0" parTransId="{8C2F38A1-EE2B-45E1-BF3C-4BFAC40BA768}" sibTransId="{2B10D809-5B9E-486B-89AB-905C9D08BE95}"/>
    <dgm:cxn modelId="{3EC3EB6A-1A4C-4C37-B9DA-1D5D880F4E7E}" type="presOf" srcId="{2B10D809-5B9E-486B-89AB-905C9D08BE95}" destId="{14DB1F7B-33F7-467B-B743-CE959AD85481}" srcOrd="1" destOrd="0" presId="urn:microsoft.com/office/officeart/2005/8/layout/process1"/>
    <dgm:cxn modelId="{34857E70-2148-4F39-8EC1-BEB2355F4694}" type="presOf" srcId="{2B10D809-5B9E-486B-89AB-905C9D08BE95}" destId="{63D01A95-4987-4909-86B0-9116F4AE4309}" srcOrd="0" destOrd="0" presId="urn:microsoft.com/office/officeart/2005/8/layout/process1"/>
    <dgm:cxn modelId="{DA5CD472-8AF0-46A9-9C60-1BD94A17A001}" type="presOf" srcId="{B7321C22-4119-43E9-A683-B2B8C23BA34C}" destId="{9302E1D2-339E-45B2-8B31-A3734D30D0BF}" srcOrd="0" destOrd="0" presId="urn:microsoft.com/office/officeart/2005/8/layout/process1"/>
    <dgm:cxn modelId="{0360827C-4FA5-445F-AD10-D4467AEA721F}" type="presOf" srcId="{1B252EB9-34A0-49AB-9AA8-06E6258F416E}" destId="{C2BF1B8D-B819-40E6-BDBB-37580B95D9F7}" srcOrd="0" destOrd="0" presId="urn:microsoft.com/office/officeart/2005/8/layout/process1"/>
    <dgm:cxn modelId="{5D2528A2-10A3-469B-81EC-39B26F038ECB}" type="presOf" srcId="{E4754DC7-E915-4E44-8E9A-D1ED6396620B}" destId="{446B06BD-8BEA-464C-8B5C-D6E6300B6A42}" srcOrd="0" destOrd="0" presId="urn:microsoft.com/office/officeart/2005/8/layout/process1"/>
    <dgm:cxn modelId="{4CC792D1-362A-47D1-B3E8-2C3BDEEFB634}" srcId="{E4754DC7-E915-4E44-8E9A-D1ED6396620B}" destId="{1B252EB9-34A0-49AB-9AA8-06E6258F416E}" srcOrd="1" destOrd="0" parTransId="{385FE9FB-31C5-4D42-8E58-2E16A4855A68}" sibTransId="{D65A557F-A6AE-4F64-98D4-27EB637F5337}"/>
    <dgm:cxn modelId="{82D8F4F3-F501-4D0F-BDB7-89A783BE732A}" type="presParOf" srcId="{446B06BD-8BEA-464C-8B5C-D6E6300B6A42}" destId="{9302E1D2-339E-45B2-8B31-A3734D30D0BF}" srcOrd="0" destOrd="0" presId="urn:microsoft.com/office/officeart/2005/8/layout/process1"/>
    <dgm:cxn modelId="{CB759F59-798F-4457-86E8-04DB708024A8}" type="presParOf" srcId="{446B06BD-8BEA-464C-8B5C-D6E6300B6A42}" destId="{63D01A95-4987-4909-86B0-9116F4AE4309}" srcOrd="1" destOrd="0" presId="urn:microsoft.com/office/officeart/2005/8/layout/process1"/>
    <dgm:cxn modelId="{3DB9B245-E2AB-42C2-86C0-457DEBD340DE}" type="presParOf" srcId="{63D01A95-4987-4909-86B0-9116F4AE4309}" destId="{14DB1F7B-33F7-467B-B743-CE959AD85481}" srcOrd="0" destOrd="0" presId="urn:microsoft.com/office/officeart/2005/8/layout/process1"/>
    <dgm:cxn modelId="{CFC69530-595D-4769-BA75-4BB255FEA342}" type="presParOf" srcId="{446B06BD-8BEA-464C-8B5C-D6E6300B6A42}" destId="{C2BF1B8D-B819-40E6-BDBB-37580B95D9F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EB5518-474E-4DEC-ABB4-D1466916FB9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0782F-D9DE-413E-94FA-E6EE470C036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Цианобатериялардың </a:t>
          </a:r>
          <a:r>
            <a:rPr lang="kk-KZ" b="1" dirty="0">
              <a:latin typeface="Times New Roman" pitchFamily="18" charset="0"/>
              <a:cs typeface="Times New Roman" pitchFamily="18" charset="0"/>
            </a:rPr>
            <a:t>цианофицин </a:t>
          </a:r>
          <a:r>
            <a:rPr lang="kk-KZ" dirty="0">
              <a:latin typeface="Times New Roman" pitchFamily="18" charset="0"/>
              <a:cs typeface="Times New Roman" pitchFamily="18" charset="0"/>
            </a:rPr>
            <a:t>деп аталатын азотты қор өнімдері синтездеуі олардың өзіндік ерекшелігі болып келеді.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235918-901C-4EE8-B668-F813503684CF}" type="parTrans" cxnId="{2366C8AF-1D85-43FA-9073-7240E5F00087}">
      <dgm:prSet/>
      <dgm:spPr/>
      <dgm:t>
        <a:bodyPr/>
        <a:lstStyle/>
        <a:p>
          <a:endParaRPr lang="ru-RU"/>
        </a:p>
      </dgm:t>
    </dgm:pt>
    <dgm:pt modelId="{40CF406F-833B-4D85-8158-FC91C3EBDE55}" type="sibTrans" cxnId="{2366C8AF-1D85-43FA-9073-7240E5F00087}">
      <dgm:prSet/>
      <dgm:spPr/>
      <dgm:t>
        <a:bodyPr/>
        <a:lstStyle/>
        <a:p>
          <a:endParaRPr lang="ru-RU"/>
        </a:p>
      </dgm:t>
    </dgm:pt>
    <dgm:pt modelId="{53A11A11-6315-4ADC-89F5-0975CC0FCFDE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Химиялық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анализ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көрсеткендей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аргинин мен аспарагин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қышқылының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бірдей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көлемінен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тұратын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 полипептид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900307C5-CF25-47B0-A6B7-1A8B1115A5CC}" type="parTrans" cxnId="{B375639A-4838-44F2-8B83-40719F085A55}">
      <dgm:prSet/>
      <dgm:spPr/>
      <dgm:t>
        <a:bodyPr/>
        <a:lstStyle/>
        <a:p>
          <a:endParaRPr lang="ru-RU"/>
        </a:p>
      </dgm:t>
    </dgm:pt>
    <dgm:pt modelId="{131D4ADE-5E94-4546-B457-263CB5599FDC}" type="sibTrans" cxnId="{B375639A-4838-44F2-8B83-40719F085A55}">
      <dgm:prSet/>
      <dgm:spPr/>
      <dgm:t>
        <a:bodyPr/>
        <a:lstStyle/>
        <a:p>
          <a:endParaRPr lang="ru-RU"/>
        </a:p>
      </dgm:t>
    </dgm:pt>
    <dgm:pt modelId="{8582A96E-47AA-464F-BE94-E1CBF1CC0532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Цианофицинді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синтездеу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үшін: АТФ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молекулалары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K +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Mg</a:t>
          </a:r>
          <a:r>
            <a:rPr lang="kk-KZ" sz="2000" dirty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+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иондары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қажет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CB920009-5D60-4538-8D3E-C5E396F4BA48}" type="parTrans" cxnId="{92FAD803-5C8B-49EE-9104-18C2EF8271BC}">
      <dgm:prSet/>
      <dgm:spPr/>
      <dgm:t>
        <a:bodyPr/>
        <a:lstStyle/>
        <a:p>
          <a:endParaRPr lang="ru-RU"/>
        </a:p>
      </dgm:t>
    </dgm:pt>
    <dgm:pt modelId="{84B7DD34-8734-480B-8987-123DBA6C0D3D}" type="sibTrans" cxnId="{92FAD803-5C8B-49EE-9104-18C2EF8271BC}">
      <dgm:prSet/>
      <dgm:spPr/>
      <dgm:t>
        <a:bodyPr/>
        <a:lstStyle/>
        <a:p>
          <a:endParaRPr lang="ru-RU"/>
        </a:p>
      </dgm:t>
    </dgm:pt>
    <dgm:pt modelId="{B08EF2D0-6241-4726-A1FD-AAC8DB9E724F}" type="pres">
      <dgm:prSet presAssocID="{42EB5518-474E-4DEC-ABB4-D1466916FB93}" presName="Name0" presStyleCnt="0">
        <dgm:presLayoutVars>
          <dgm:dir/>
          <dgm:animLvl val="lvl"/>
          <dgm:resizeHandles val="exact"/>
        </dgm:presLayoutVars>
      </dgm:prSet>
      <dgm:spPr/>
    </dgm:pt>
    <dgm:pt modelId="{D8D716E7-596C-4E01-9FD5-5E3F7F8FF0DE}" type="pres">
      <dgm:prSet presAssocID="{2210782F-D9DE-413E-94FA-E6EE470C036B}" presName="vertFlow" presStyleCnt="0"/>
      <dgm:spPr/>
    </dgm:pt>
    <dgm:pt modelId="{2B8BC70A-0612-4080-B0E2-AAE2D44079E3}" type="pres">
      <dgm:prSet presAssocID="{2210782F-D9DE-413E-94FA-E6EE470C036B}" presName="header" presStyleLbl="node1" presStyleIdx="0" presStyleCnt="1"/>
      <dgm:spPr/>
    </dgm:pt>
    <dgm:pt modelId="{54260F16-9D3B-429C-B9C9-237B278A2F1F}" type="pres">
      <dgm:prSet presAssocID="{900307C5-CF25-47B0-A6B7-1A8B1115A5CC}" presName="parTrans" presStyleLbl="sibTrans2D1" presStyleIdx="0" presStyleCnt="2"/>
      <dgm:spPr/>
    </dgm:pt>
    <dgm:pt modelId="{F7186D15-CB98-4594-A588-B97908ABD48E}" type="pres">
      <dgm:prSet presAssocID="{53A11A11-6315-4ADC-89F5-0975CC0FCFDE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34E022DC-3F28-4591-BD8A-57DDA2B2A4CE}" type="pres">
      <dgm:prSet presAssocID="{131D4ADE-5E94-4546-B457-263CB5599FDC}" presName="sibTrans" presStyleLbl="sibTrans2D1" presStyleIdx="1" presStyleCnt="2"/>
      <dgm:spPr/>
    </dgm:pt>
    <dgm:pt modelId="{ED073D74-0432-4D2C-8B23-2EED59135105}" type="pres">
      <dgm:prSet presAssocID="{8582A96E-47AA-464F-BE94-E1CBF1CC0532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92FAD803-5C8B-49EE-9104-18C2EF8271BC}" srcId="{2210782F-D9DE-413E-94FA-E6EE470C036B}" destId="{8582A96E-47AA-464F-BE94-E1CBF1CC0532}" srcOrd="1" destOrd="0" parTransId="{CB920009-5D60-4538-8D3E-C5E396F4BA48}" sibTransId="{84B7DD34-8734-480B-8987-123DBA6C0D3D}"/>
    <dgm:cxn modelId="{9F412A1E-0601-436E-9056-21B475955F74}" type="presOf" srcId="{2210782F-D9DE-413E-94FA-E6EE470C036B}" destId="{2B8BC70A-0612-4080-B0E2-AAE2D44079E3}" srcOrd="0" destOrd="0" presId="urn:microsoft.com/office/officeart/2005/8/layout/lProcess1"/>
    <dgm:cxn modelId="{8194441F-444C-4A1A-B894-5021EE6F2B32}" type="presOf" srcId="{53A11A11-6315-4ADC-89F5-0975CC0FCFDE}" destId="{F7186D15-CB98-4594-A588-B97908ABD48E}" srcOrd="0" destOrd="0" presId="urn:microsoft.com/office/officeart/2005/8/layout/lProcess1"/>
    <dgm:cxn modelId="{ED034C90-5F5B-4CF3-A855-D42D72B9AE46}" type="presOf" srcId="{900307C5-CF25-47B0-A6B7-1A8B1115A5CC}" destId="{54260F16-9D3B-429C-B9C9-237B278A2F1F}" srcOrd="0" destOrd="0" presId="urn:microsoft.com/office/officeart/2005/8/layout/lProcess1"/>
    <dgm:cxn modelId="{B375639A-4838-44F2-8B83-40719F085A55}" srcId="{2210782F-D9DE-413E-94FA-E6EE470C036B}" destId="{53A11A11-6315-4ADC-89F5-0975CC0FCFDE}" srcOrd="0" destOrd="0" parTransId="{900307C5-CF25-47B0-A6B7-1A8B1115A5CC}" sibTransId="{131D4ADE-5E94-4546-B457-263CB5599FDC}"/>
    <dgm:cxn modelId="{2366C8AF-1D85-43FA-9073-7240E5F00087}" srcId="{42EB5518-474E-4DEC-ABB4-D1466916FB93}" destId="{2210782F-D9DE-413E-94FA-E6EE470C036B}" srcOrd="0" destOrd="0" parTransId="{2C235918-901C-4EE8-B668-F813503684CF}" sibTransId="{40CF406F-833B-4D85-8158-FC91C3EBDE55}"/>
    <dgm:cxn modelId="{F47DF2C3-BEE5-43C2-88B4-E3E2917208F4}" type="presOf" srcId="{131D4ADE-5E94-4546-B457-263CB5599FDC}" destId="{34E022DC-3F28-4591-BD8A-57DDA2B2A4CE}" srcOrd="0" destOrd="0" presId="urn:microsoft.com/office/officeart/2005/8/layout/lProcess1"/>
    <dgm:cxn modelId="{21FDD6DD-6DA9-456D-B652-076F0499817F}" type="presOf" srcId="{42EB5518-474E-4DEC-ABB4-D1466916FB93}" destId="{B08EF2D0-6241-4726-A1FD-AAC8DB9E724F}" srcOrd="0" destOrd="0" presId="urn:microsoft.com/office/officeart/2005/8/layout/lProcess1"/>
    <dgm:cxn modelId="{36E601F7-AEFB-458E-883D-AE308A0599D2}" type="presOf" srcId="{8582A96E-47AA-464F-BE94-E1CBF1CC0532}" destId="{ED073D74-0432-4D2C-8B23-2EED59135105}" srcOrd="0" destOrd="0" presId="urn:microsoft.com/office/officeart/2005/8/layout/lProcess1"/>
    <dgm:cxn modelId="{C0C426A6-DCDD-480D-89C4-488E9A1E373C}" type="presParOf" srcId="{B08EF2D0-6241-4726-A1FD-AAC8DB9E724F}" destId="{D8D716E7-596C-4E01-9FD5-5E3F7F8FF0DE}" srcOrd="0" destOrd="0" presId="urn:microsoft.com/office/officeart/2005/8/layout/lProcess1"/>
    <dgm:cxn modelId="{08136108-B6EC-42CF-9D60-F277A8550416}" type="presParOf" srcId="{D8D716E7-596C-4E01-9FD5-5E3F7F8FF0DE}" destId="{2B8BC70A-0612-4080-B0E2-AAE2D44079E3}" srcOrd="0" destOrd="0" presId="urn:microsoft.com/office/officeart/2005/8/layout/lProcess1"/>
    <dgm:cxn modelId="{36264844-38ED-419D-BD5D-D59FF6A35430}" type="presParOf" srcId="{D8D716E7-596C-4E01-9FD5-5E3F7F8FF0DE}" destId="{54260F16-9D3B-429C-B9C9-237B278A2F1F}" srcOrd="1" destOrd="0" presId="urn:microsoft.com/office/officeart/2005/8/layout/lProcess1"/>
    <dgm:cxn modelId="{5D1564D4-9210-43BB-8FE0-253CE8786195}" type="presParOf" srcId="{D8D716E7-596C-4E01-9FD5-5E3F7F8FF0DE}" destId="{F7186D15-CB98-4594-A588-B97908ABD48E}" srcOrd="2" destOrd="0" presId="urn:microsoft.com/office/officeart/2005/8/layout/lProcess1"/>
    <dgm:cxn modelId="{4A5285E0-85A7-493B-9420-2198CFD1324A}" type="presParOf" srcId="{D8D716E7-596C-4E01-9FD5-5E3F7F8FF0DE}" destId="{34E022DC-3F28-4591-BD8A-57DDA2B2A4CE}" srcOrd="3" destOrd="0" presId="urn:microsoft.com/office/officeart/2005/8/layout/lProcess1"/>
    <dgm:cxn modelId="{85D66247-8272-4EDB-A29C-71E371C85FD0}" type="presParOf" srcId="{D8D716E7-596C-4E01-9FD5-5E3F7F8FF0DE}" destId="{ED073D74-0432-4D2C-8B23-2EED5913510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BB3241-2E5E-4421-A83D-E6E61C6D68DD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E24A2DA7-56B0-451B-BF7A-138A68D9F21A}">
      <dgm:prSet phldrT="[Текст]" custT="1"/>
      <dgm:spPr/>
      <dgm:t>
        <a:bodyPr/>
        <a:lstStyle/>
        <a:p>
          <a:r>
            <a:rPr lang="ru-RU" sz="2100" dirty="0" err="1">
              <a:latin typeface="Times New Roman" pitchFamily="18" charset="0"/>
              <a:cs typeface="Times New Roman" pitchFamily="18" charset="0"/>
            </a:rPr>
            <a:t>Цианобактериялардың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әр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түрлерінде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адаптивті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механизмдері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бар,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дамуын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анықтайды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7D2B7AC-8073-4DAE-9A5D-2C6199AEBBE8}" type="parTrans" cxnId="{E9FF51CA-296C-47B8-99B6-BB73A977A508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A2A1A496-E9B1-412E-AD49-AC587C03EBA6}" type="sibTrans" cxnId="{E9FF51CA-296C-47B8-99B6-BB73A977A508}">
      <dgm:prSet custT="1"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037D7E8F-FFB6-4BC2-9F1C-84E5A30701F2}">
      <dgm:prSet phldrT="[Текст]" custT="1"/>
      <dgm:spPr/>
      <dgm:t>
        <a:bodyPr/>
        <a:lstStyle/>
        <a:p>
          <a:r>
            <a:rPr lang="ru-RU" sz="2100" i="1" dirty="0" err="1">
              <a:latin typeface="Times New Roman" pitchFamily="18" charset="0"/>
              <a:cs typeface="Times New Roman" pitchFamily="18" charset="0"/>
            </a:rPr>
            <a:t>Scytonema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100" b="0" i="0" dirty="0" err="1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1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dirty="0" err="1">
              <a:latin typeface="Times New Roman" pitchFamily="18" charset="0"/>
              <a:cs typeface="Times New Roman" pitchFamily="18" charset="0"/>
            </a:rPr>
            <a:t>кейбір</a:t>
          </a:r>
          <a:r>
            <a:rPr lang="ru-RU" sz="21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dirty="0" err="1">
              <a:latin typeface="Times New Roman" pitchFamily="18" charset="0"/>
              <a:cs typeface="Times New Roman" pitchFamily="18" charset="0"/>
            </a:rPr>
            <a:t>формалары</a:t>
          </a:r>
          <a:r>
            <a:rPr lang="ru-RU" sz="21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dirty="0" err="1">
              <a:latin typeface="Times New Roman" pitchFamily="18" charset="0"/>
              <a:cs typeface="Times New Roman" pitchFamily="18" charset="0"/>
            </a:rPr>
            <a:t>жасуша</a:t>
          </a:r>
          <a:r>
            <a:rPr lang="ru-RU" sz="21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dirty="0" err="1">
              <a:latin typeface="Times New Roman" pitchFamily="18" charset="0"/>
              <a:cs typeface="Times New Roman" pitchFamily="18" charset="0"/>
            </a:rPr>
            <a:t>бетіне</a:t>
          </a:r>
          <a:r>
            <a:rPr lang="ru-RU" sz="21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dirty="0" err="1">
              <a:latin typeface="Times New Roman" pitchFamily="18" charset="0"/>
              <a:cs typeface="Times New Roman" pitchFamily="18" charset="0"/>
            </a:rPr>
            <a:t>шоғырланып</a:t>
          </a:r>
          <a:r>
            <a:rPr lang="ru-RU" sz="2100" b="0" i="0" dirty="0">
              <a:latin typeface="Times New Roman" pitchFamily="18" charset="0"/>
              <a:cs typeface="Times New Roman" pitchFamily="18" charset="0"/>
            </a:rPr>
            <a:t>, оны ультрафиолет </a:t>
          </a:r>
          <a:r>
            <a:rPr lang="ru-RU" sz="2100" b="0" i="0" dirty="0" err="1">
              <a:latin typeface="Times New Roman" pitchFamily="18" charset="0"/>
              <a:cs typeface="Times New Roman" pitchFamily="18" charset="0"/>
            </a:rPr>
            <a:t>сәулелерінен</a:t>
          </a:r>
          <a:r>
            <a:rPr lang="ru-RU" sz="21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dirty="0" err="1">
              <a:latin typeface="Times New Roman" pitchFamily="18" charset="0"/>
              <a:cs typeface="Times New Roman" pitchFamily="18" charset="0"/>
            </a:rPr>
            <a:t>қорғайтын</a:t>
          </a:r>
          <a:r>
            <a:rPr lang="ru-RU" sz="2100" b="0" i="0" dirty="0">
              <a:latin typeface="Times New Roman" pitchFamily="18" charset="0"/>
              <a:cs typeface="Times New Roman" pitchFamily="18" charset="0"/>
            </a:rPr>
            <a:t> пигмент </a:t>
          </a:r>
          <a:r>
            <a:rPr lang="ru-RU" sz="2100" b="0" i="0" dirty="0" err="1"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sz="2100" b="0" i="0" dirty="0">
              <a:latin typeface="Times New Roman" pitchFamily="18" charset="0"/>
              <a:cs typeface="Times New Roman" pitchFamily="18" charset="0"/>
            </a:rPr>
            <a:t>.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D44FC75A-7D05-49CB-9868-E04881CFCB13}" type="parTrans" cxnId="{19AD7D08-0C7A-4EEB-AB4F-89B52E9D0EEA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59C395EC-3774-43DA-877B-1C5164E3DDC9}" type="sibTrans" cxnId="{19AD7D08-0C7A-4EEB-AB4F-89B52E9D0EEA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01C96EA1-2F79-484E-8A42-8301FD6AE7A5}" type="pres">
      <dgm:prSet presAssocID="{21BB3241-2E5E-4421-A83D-E6E61C6D68DD}" presName="linearFlow" presStyleCnt="0">
        <dgm:presLayoutVars>
          <dgm:resizeHandles val="exact"/>
        </dgm:presLayoutVars>
      </dgm:prSet>
      <dgm:spPr/>
    </dgm:pt>
    <dgm:pt modelId="{D7389974-B910-4BFB-A759-85880D068500}" type="pres">
      <dgm:prSet presAssocID="{E24A2DA7-56B0-451B-BF7A-138A68D9F21A}" presName="node" presStyleLbl="node1" presStyleIdx="0" presStyleCnt="2" custScaleX="120582" custLinFactNeighborX="287" custLinFactNeighborY="-11683">
        <dgm:presLayoutVars>
          <dgm:bulletEnabled val="1"/>
        </dgm:presLayoutVars>
      </dgm:prSet>
      <dgm:spPr/>
    </dgm:pt>
    <dgm:pt modelId="{B0502ACC-76D1-48AE-ABF2-DCA2DDDADDCA}" type="pres">
      <dgm:prSet presAssocID="{A2A1A496-E9B1-412E-AD49-AC587C03EBA6}" presName="sibTrans" presStyleLbl="sibTrans2D1" presStyleIdx="0" presStyleCnt="1"/>
      <dgm:spPr/>
    </dgm:pt>
    <dgm:pt modelId="{040C97C0-3861-4DB1-91AF-25632E5B0FCB}" type="pres">
      <dgm:prSet presAssocID="{A2A1A496-E9B1-412E-AD49-AC587C03EBA6}" presName="connectorText" presStyleLbl="sibTrans2D1" presStyleIdx="0" presStyleCnt="1"/>
      <dgm:spPr/>
    </dgm:pt>
    <dgm:pt modelId="{022E10BE-33F6-4846-8898-ECCF94012706}" type="pres">
      <dgm:prSet presAssocID="{037D7E8F-FFB6-4BC2-9F1C-84E5A30701F2}" presName="node" presStyleLbl="node1" presStyleIdx="1" presStyleCnt="2" custScaleX="120582">
        <dgm:presLayoutVars>
          <dgm:bulletEnabled val="1"/>
        </dgm:presLayoutVars>
      </dgm:prSet>
      <dgm:spPr/>
    </dgm:pt>
  </dgm:ptLst>
  <dgm:cxnLst>
    <dgm:cxn modelId="{19AD7D08-0C7A-4EEB-AB4F-89B52E9D0EEA}" srcId="{21BB3241-2E5E-4421-A83D-E6E61C6D68DD}" destId="{037D7E8F-FFB6-4BC2-9F1C-84E5A30701F2}" srcOrd="1" destOrd="0" parTransId="{D44FC75A-7D05-49CB-9868-E04881CFCB13}" sibTransId="{59C395EC-3774-43DA-877B-1C5164E3DDC9}"/>
    <dgm:cxn modelId="{E12C771F-14D3-4C5B-8EC9-9BF855C321C4}" type="presOf" srcId="{21BB3241-2E5E-4421-A83D-E6E61C6D68DD}" destId="{01C96EA1-2F79-484E-8A42-8301FD6AE7A5}" srcOrd="0" destOrd="0" presId="urn:microsoft.com/office/officeart/2005/8/layout/process2"/>
    <dgm:cxn modelId="{9672952A-4EF0-4605-820B-9822993C4F4A}" type="presOf" srcId="{E24A2DA7-56B0-451B-BF7A-138A68D9F21A}" destId="{D7389974-B910-4BFB-A759-85880D068500}" srcOrd="0" destOrd="0" presId="urn:microsoft.com/office/officeart/2005/8/layout/process2"/>
    <dgm:cxn modelId="{2C699A32-40FB-45ED-B7D0-4A87F860B393}" type="presOf" srcId="{A2A1A496-E9B1-412E-AD49-AC587C03EBA6}" destId="{040C97C0-3861-4DB1-91AF-25632E5B0FCB}" srcOrd="1" destOrd="0" presId="urn:microsoft.com/office/officeart/2005/8/layout/process2"/>
    <dgm:cxn modelId="{0F7FB5AF-AD4B-40B7-A890-C63D7EA4498B}" type="presOf" srcId="{037D7E8F-FFB6-4BC2-9F1C-84E5A30701F2}" destId="{022E10BE-33F6-4846-8898-ECCF94012706}" srcOrd="0" destOrd="0" presId="urn:microsoft.com/office/officeart/2005/8/layout/process2"/>
    <dgm:cxn modelId="{E9FF51CA-296C-47B8-99B6-BB73A977A508}" srcId="{21BB3241-2E5E-4421-A83D-E6E61C6D68DD}" destId="{E24A2DA7-56B0-451B-BF7A-138A68D9F21A}" srcOrd="0" destOrd="0" parTransId="{A7D2B7AC-8073-4DAE-9A5D-2C6199AEBBE8}" sibTransId="{A2A1A496-E9B1-412E-AD49-AC587C03EBA6}"/>
    <dgm:cxn modelId="{E622D7EC-635C-49BC-A870-BCF59025592F}" type="presOf" srcId="{A2A1A496-E9B1-412E-AD49-AC587C03EBA6}" destId="{B0502ACC-76D1-48AE-ABF2-DCA2DDDADDCA}" srcOrd="0" destOrd="0" presId="urn:microsoft.com/office/officeart/2005/8/layout/process2"/>
    <dgm:cxn modelId="{07D7CD5D-67C0-4DA1-A9EE-C0691206F5C1}" type="presParOf" srcId="{01C96EA1-2F79-484E-8A42-8301FD6AE7A5}" destId="{D7389974-B910-4BFB-A759-85880D068500}" srcOrd="0" destOrd="0" presId="urn:microsoft.com/office/officeart/2005/8/layout/process2"/>
    <dgm:cxn modelId="{CD6C014A-1819-412A-8B14-E6873067F5EC}" type="presParOf" srcId="{01C96EA1-2F79-484E-8A42-8301FD6AE7A5}" destId="{B0502ACC-76D1-48AE-ABF2-DCA2DDDADDCA}" srcOrd="1" destOrd="0" presId="urn:microsoft.com/office/officeart/2005/8/layout/process2"/>
    <dgm:cxn modelId="{0553906A-AE3B-4E2A-89F6-8AE18BFEA4CB}" type="presParOf" srcId="{B0502ACC-76D1-48AE-ABF2-DCA2DDDADDCA}" destId="{040C97C0-3861-4DB1-91AF-25632E5B0FCB}" srcOrd="0" destOrd="0" presId="urn:microsoft.com/office/officeart/2005/8/layout/process2"/>
    <dgm:cxn modelId="{89B83CE5-7038-48EB-A5C5-3546D351110F}" type="presParOf" srcId="{01C96EA1-2F79-484E-8A42-8301FD6AE7A5}" destId="{022E10BE-33F6-4846-8898-ECCF9401270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5A9F9-AB75-4FCA-9FEA-51A5EA61074A}">
      <dsp:nvSpPr>
        <dsp:cNvPr id="0" name=""/>
        <dsp:cNvSpPr/>
      </dsp:nvSpPr>
      <dsp:spPr>
        <a:xfrm>
          <a:off x="4295965" y="756180"/>
          <a:ext cx="2203494" cy="316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99"/>
              </a:lnTo>
              <a:lnTo>
                <a:pt x="2203494" y="215899"/>
              </a:lnTo>
              <a:lnTo>
                <a:pt x="2203494" y="31681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295EF-8C74-4B19-90A6-48DDF2D8173F}">
      <dsp:nvSpPr>
        <dsp:cNvPr id="0" name=""/>
        <dsp:cNvSpPr/>
      </dsp:nvSpPr>
      <dsp:spPr>
        <a:xfrm>
          <a:off x="2092470" y="756180"/>
          <a:ext cx="2203494" cy="316814"/>
        </a:xfrm>
        <a:custGeom>
          <a:avLst/>
          <a:gdLst/>
          <a:ahLst/>
          <a:cxnLst/>
          <a:rect l="0" t="0" r="0" b="0"/>
          <a:pathLst>
            <a:path>
              <a:moveTo>
                <a:pt x="2203494" y="0"/>
              </a:moveTo>
              <a:lnTo>
                <a:pt x="2203494" y="215899"/>
              </a:lnTo>
              <a:lnTo>
                <a:pt x="0" y="215899"/>
              </a:lnTo>
              <a:lnTo>
                <a:pt x="0" y="31681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8E686-6FCD-4858-9934-11E16272B3E7}">
      <dsp:nvSpPr>
        <dsp:cNvPr id="0" name=""/>
        <dsp:cNvSpPr/>
      </dsp:nvSpPr>
      <dsp:spPr>
        <a:xfrm>
          <a:off x="1105677" y="1512"/>
          <a:ext cx="6380576" cy="7546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1D2F77-8B69-4459-8051-57140F7D250B}">
      <dsp:nvSpPr>
        <dsp:cNvPr id="0" name=""/>
        <dsp:cNvSpPr/>
      </dsp:nvSpPr>
      <dsp:spPr>
        <a:xfrm>
          <a:off x="1226714" y="116498"/>
          <a:ext cx="6380576" cy="754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Times New Roman" pitchFamily="18" charset="0"/>
              <a:cs typeface="Times New Roman" pitchFamily="18" charset="0"/>
            </a:rPr>
            <a:t>Фототрофты микроорганизмдер - </a:t>
          </a:r>
          <a:r>
            <a:rPr lang="kk-KZ" sz="1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фототрофты</a:t>
          </a:r>
          <a:r>
            <a:rPr lang="kk-KZ" sz="1800" kern="1200" dirty="0">
              <a:latin typeface="Times New Roman" pitchFamily="18" charset="0"/>
              <a:cs typeface="Times New Roman" pitchFamily="18" charset="0"/>
            </a:rPr>
            <a:t> қамтитын микроорганизмдердің үлкен топтарының бірі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8817" y="138601"/>
        <a:ext cx="6336370" cy="710461"/>
      </dsp:txXfrm>
    </dsp:sp>
    <dsp:sp modelId="{2718D8F6-4E63-4AD4-B03A-C1ED0843F930}">
      <dsp:nvSpPr>
        <dsp:cNvPr id="0" name=""/>
        <dsp:cNvSpPr/>
      </dsp:nvSpPr>
      <dsp:spPr>
        <a:xfrm>
          <a:off x="10013" y="1072994"/>
          <a:ext cx="4164914" cy="8267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9FB20C-6E6A-46C0-B931-B1CECB2C0F62}">
      <dsp:nvSpPr>
        <dsp:cNvPr id="0" name=""/>
        <dsp:cNvSpPr/>
      </dsp:nvSpPr>
      <dsp:spPr>
        <a:xfrm>
          <a:off x="131050" y="1187979"/>
          <a:ext cx="4164914" cy="826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kern="1200" dirty="0" err="1">
              <a:latin typeface="Times New Roman" pitchFamily="18" charset="0"/>
              <a:cs typeface="Times New Roman" pitchFamily="18" charset="0"/>
            </a:rPr>
            <a:t>прокариоттар</a:t>
          </a:r>
          <a:r>
            <a:rPr lang="ru-RU" sz="1700" b="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700" b="0" kern="1200" dirty="0" err="1">
              <a:latin typeface="Times New Roman" pitchFamily="18" charset="0"/>
              <a:cs typeface="Times New Roman" pitchFamily="18" charset="0"/>
            </a:rPr>
            <a:t>күлгін</a:t>
          </a:r>
          <a:r>
            <a:rPr lang="ru-RU" sz="1700" b="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700" b="0" kern="1200" dirty="0" err="1">
              <a:latin typeface="Times New Roman" pitchFamily="18" charset="0"/>
              <a:cs typeface="Times New Roman" pitchFamily="18" charset="0"/>
            </a:rPr>
            <a:t>пурпурлы</a:t>
          </a:r>
          <a:r>
            <a:rPr lang="ru-RU" sz="1700" b="0" kern="1200" dirty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1700" b="0" kern="1200" dirty="0" err="1">
              <a:latin typeface="Times New Roman" pitchFamily="18" charset="0"/>
              <a:cs typeface="Times New Roman" pitchFamily="18" charset="0"/>
            </a:rPr>
            <a:t>жасыл</a:t>
          </a:r>
          <a:r>
            <a:rPr lang="ru-RU" sz="17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0" kern="1200" dirty="0" err="1">
              <a:latin typeface="Times New Roman" pitchFamily="18" charset="0"/>
              <a:cs typeface="Times New Roman" pitchFamily="18" charset="0"/>
            </a:rPr>
            <a:t>гелиобактериялар</a:t>
          </a:r>
          <a:r>
            <a:rPr lang="ru-RU" sz="17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0" kern="12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17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0" kern="1200" dirty="0" err="1">
              <a:latin typeface="Times New Roman" pitchFamily="18" charset="0"/>
              <a:cs typeface="Times New Roman" pitchFamily="18" charset="0"/>
            </a:rPr>
            <a:t>галобактериялар</a:t>
          </a:r>
          <a:r>
            <a:rPr lang="ru-RU" sz="17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7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0" kern="1200" dirty="0" err="1">
              <a:latin typeface="Times New Roman" pitchFamily="18" charset="0"/>
              <a:cs typeface="Times New Roman" pitchFamily="18" charset="0"/>
            </a:rPr>
            <a:t>прохлорофиттер</a:t>
          </a:r>
          <a:r>
            <a:rPr lang="ru-RU" sz="1700" b="0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1700" b="0" kern="1200" dirty="0"/>
        </a:p>
      </dsp:txBody>
      <dsp:txXfrm>
        <a:off x="155264" y="1212193"/>
        <a:ext cx="4116486" cy="778303"/>
      </dsp:txXfrm>
    </dsp:sp>
    <dsp:sp modelId="{2516C035-C55F-4083-A98C-98F90EA5A794}">
      <dsp:nvSpPr>
        <dsp:cNvPr id="0" name=""/>
        <dsp:cNvSpPr/>
      </dsp:nvSpPr>
      <dsp:spPr>
        <a:xfrm>
          <a:off x="4417002" y="1072994"/>
          <a:ext cx="4164914" cy="8267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76F3BD-DD61-41E3-8165-7EA835DF398D}">
      <dsp:nvSpPr>
        <dsp:cNvPr id="0" name=""/>
        <dsp:cNvSpPr/>
      </dsp:nvSpPr>
      <dsp:spPr>
        <a:xfrm>
          <a:off x="4538039" y="1187979"/>
          <a:ext cx="4164914" cy="826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эукариоттар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балдырлардың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бөлінуінің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микроформалары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1800" b="0" kern="1200" dirty="0"/>
        </a:p>
      </dsp:txBody>
      <dsp:txXfrm>
        <a:off x="4562253" y="1212193"/>
        <a:ext cx="4116486" cy="7783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28142-D93F-4F27-B580-0BC39F843A8E}">
      <dsp:nvSpPr>
        <dsp:cNvPr id="0" name=""/>
        <dsp:cNvSpPr/>
      </dsp:nvSpPr>
      <dsp:spPr>
        <a:xfrm>
          <a:off x="2974318" y="788004"/>
          <a:ext cx="3174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5843" y="45720"/>
              </a:lnTo>
              <a:lnTo>
                <a:pt x="175843" y="49443"/>
              </a:lnTo>
              <a:lnTo>
                <a:pt x="317486" y="49443"/>
              </a:lnTo>
            </a:path>
          </a:pathLst>
        </a:custGeom>
        <a:noFill/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  <a:tailEnd type="arrow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3124359" y="831279"/>
        <a:ext cx="17405" cy="4890"/>
      </dsp:txXfrm>
    </dsp:sp>
    <dsp:sp modelId="{5574D1AA-CB69-4D77-9002-B1A5130E6045}">
      <dsp:nvSpPr>
        <dsp:cNvPr id="0" name=""/>
        <dsp:cNvSpPr/>
      </dsp:nvSpPr>
      <dsp:spPr>
        <a:xfrm>
          <a:off x="285422" y="0"/>
          <a:ext cx="2690696" cy="1667449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Су қоймаларының жағалық аймағында дамитын цианобактериялар </a:t>
          </a:r>
          <a:r>
            <a:rPr lang="kk-KZ" sz="1600" b="1" kern="1200" dirty="0">
              <a:latin typeface="Times New Roman" pitchFamily="18" charset="0"/>
              <a:cs typeface="Times New Roman" pitchFamily="18" charset="0"/>
            </a:rPr>
            <a:t>сурфактанттарды</a:t>
          </a: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 (ББЗ) синтездейді.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422" y="0"/>
        <a:ext cx="2690696" cy="1667449"/>
      </dsp:txXfrm>
    </dsp:sp>
    <dsp:sp modelId="{4E257244-AF61-480D-A3F3-F3C299A73C4B}">
      <dsp:nvSpPr>
        <dsp:cNvPr id="0" name=""/>
        <dsp:cNvSpPr/>
      </dsp:nvSpPr>
      <dsp:spPr>
        <a:xfrm>
          <a:off x="2883069" y="1669372"/>
          <a:ext cx="1664800" cy="457957"/>
        </a:xfrm>
        <a:custGeom>
          <a:avLst/>
          <a:gdLst/>
          <a:ahLst/>
          <a:cxnLst/>
          <a:rect l="0" t="0" r="0" b="0"/>
          <a:pathLst>
            <a:path>
              <a:moveTo>
                <a:pt x="1664800" y="0"/>
              </a:moveTo>
              <a:lnTo>
                <a:pt x="1664800" y="246078"/>
              </a:lnTo>
              <a:lnTo>
                <a:pt x="0" y="246078"/>
              </a:lnTo>
              <a:lnTo>
                <a:pt x="0" y="457957"/>
              </a:lnTo>
            </a:path>
          </a:pathLst>
        </a:custGeom>
        <a:noFill/>
        <a:ln w="15875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  <a:tailEnd type="arrow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3672095" y="1895906"/>
        <a:ext cx="86750" cy="4890"/>
      </dsp:txXfrm>
    </dsp:sp>
    <dsp:sp modelId="{9920776E-7FE5-48D8-9B53-2543ACE27544}">
      <dsp:nvSpPr>
        <dsp:cNvPr id="0" name=""/>
        <dsp:cNvSpPr/>
      </dsp:nvSpPr>
      <dsp:spPr>
        <a:xfrm>
          <a:off x="3324205" y="3723"/>
          <a:ext cx="2447331" cy="1667449"/>
        </a:xfrm>
        <a:prstGeom prst="rect">
          <a:avLst/>
        </a:prstGeom>
        <a:gradFill rotWithShape="0">
          <a:gsLst>
            <a:gs pos="28000">
              <a:schemeClr val="accent4">
                <a:hueOff val="-4135930"/>
                <a:satOff val="23223"/>
                <a:lumOff val="-107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Жағалаудағы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толқынының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әсерінен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детрит пен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құм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бөлшектерімен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лай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3324205" y="3723"/>
        <a:ext cx="2447331" cy="1667449"/>
      </dsp:txXfrm>
    </dsp:sp>
    <dsp:sp modelId="{5315F847-1E41-44BD-B849-7500BB1E8AB6}">
      <dsp:nvSpPr>
        <dsp:cNvPr id="0" name=""/>
        <dsp:cNvSpPr/>
      </dsp:nvSpPr>
      <dsp:spPr>
        <a:xfrm>
          <a:off x="484180" y="2159730"/>
          <a:ext cx="4797779" cy="1049522"/>
        </a:xfrm>
        <a:prstGeom prst="rect">
          <a:avLst/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Сурфактанттардың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қатысуымен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бөлшектер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бір-біріне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жабысып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түбіне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шөгеді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су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мөлдір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цианобактерияларға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жеткілікті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жарық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84180" y="2159730"/>
        <a:ext cx="4797779" cy="10495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531B-7675-4C4E-89CC-07459A80BA77}">
      <dsp:nvSpPr>
        <dsp:cNvPr id="0" name=""/>
        <dsp:cNvSpPr/>
      </dsp:nvSpPr>
      <dsp:spPr>
        <a:xfrm>
          <a:off x="1080119" y="1580120"/>
          <a:ext cx="6480720" cy="362810"/>
        </a:xfrm>
        <a:prstGeom prst="rect">
          <a:avLst/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Сонымен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бүршіктену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арқылы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800" i="1" kern="1200" dirty="0" err="1">
              <a:latin typeface="Times New Roman" pitchFamily="18" charset="0"/>
              <a:cs typeface="Times New Roman" pitchFamily="18" charset="0"/>
            </a:rPr>
            <a:t>Chamaesiphon</a:t>
          </a:r>
          <a:r>
            <a:rPr lang="kk-KZ" sz="1800" i="1" kern="1200" dirty="0">
              <a:latin typeface="Times New Roman" pitchFamily="18" charset="0"/>
              <a:cs typeface="Times New Roman" pitchFamily="18" charset="0"/>
            </a:rPr>
            <a:t> туысы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) </a:t>
          </a:r>
          <a:endParaRPr lang="ru-RU" sz="1800" kern="1200" dirty="0"/>
        </a:p>
      </dsp:txBody>
      <dsp:txXfrm>
        <a:off x="1080119" y="1580120"/>
        <a:ext cx="6480720" cy="362810"/>
      </dsp:txXfrm>
    </dsp:sp>
    <dsp:sp modelId="{CA1C553E-5B03-4650-B697-18EC362F079D}">
      <dsp:nvSpPr>
        <dsp:cNvPr id="0" name=""/>
        <dsp:cNvSpPr/>
      </dsp:nvSpPr>
      <dsp:spPr>
        <a:xfrm rot="10800000">
          <a:off x="0" y="1284"/>
          <a:ext cx="8640960" cy="1594386"/>
        </a:xfrm>
        <a:prstGeom prst="upArrowCallout">
          <a:avLst/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жасушалы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бинарлы-эквивалентті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бөліну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жолымен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көбейеді</a:t>
          </a:r>
          <a:endParaRPr lang="ru-RU" sz="2200" kern="1200" dirty="0"/>
        </a:p>
      </dsp:txBody>
      <dsp:txXfrm rot="-10800000">
        <a:off x="0" y="1284"/>
        <a:ext cx="8640960" cy="559629"/>
      </dsp:txXfrm>
    </dsp:sp>
    <dsp:sp modelId="{FB622BB4-1B80-43E8-9043-D77AB4D90482}">
      <dsp:nvSpPr>
        <dsp:cNvPr id="0" name=""/>
        <dsp:cNvSpPr/>
      </dsp:nvSpPr>
      <dsp:spPr>
        <a:xfrm>
          <a:off x="0" y="626265"/>
          <a:ext cx="4320480" cy="404808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жазықтықта</a:t>
          </a:r>
          <a:endParaRPr lang="ru-RU" sz="2200" kern="1200" dirty="0"/>
        </a:p>
      </dsp:txBody>
      <dsp:txXfrm>
        <a:off x="0" y="626265"/>
        <a:ext cx="4320480" cy="404808"/>
      </dsp:txXfrm>
    </dsp:sp>
    <dsp:sp modelId="{E5FF6326-7252-478C-B4F5-E0C1B865749F}">
      <dsp:nvSpPr>
        <dsp:cNvPr id="0" name=""/>
        <dsp:cNvSpPr/>
      </dsp:nvSpPr>
      <dsp:spPr>
        <a:xfrm>
          <a:off x="4320480" y="626265"/>
          <a:ext cx="4320480" cy="404808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4">
              <a:shade val="75000"/>
              <a:satMod val="125000"/>
              <a:lumMod val="7500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kern="1200" dirty="0">
              <a:latin typeface="Times New Roman" pitchFamily="18" charset="0"/>
              <a:cs typeface="Times New Roman" pitchFamily="18" charset="0"/>
            </a:rPr>
            <a:t>екі-үш жазықтықта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480" y="626265"/>
        <a:ext cx="4320480" cy="404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8E80-6B04-48C2-84BC-2E1D8250B723}">
      <dsp:nvSpPr>
        <dsp:cNvPr id="0" name=""/>
        <dsp:cNvSpPr/>
      </dsp:nvSpPr>
      <dsp:spPr>
        <a:xfrm>
          <a:off x="3469" y="168663"/>
          <a:ext cx="2379433" cy="241475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жіпшелі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kern="1200" dirty="0" err="1">
              <a:latin typeface="Times New Roman" pitchFamily="18" charset="0"/>
              <a:cs typeface="Times New Roman" pitchFamily="18" charset="0"/>
            </a:rPr>
            <a:t>гормогониямен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көбейеді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трихомалар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фрагменттерге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бөлінген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).</a:t>
          </a:r>
        </a:p>
      </dsp:txBody>
      <dsp:txXfrm>
        <a:off x="73160" y="238354"/>
        <a:ext cx="2240051" cy="2275370"/>
      </dsp:txXfrm>
    </dsp:sp>
    <dsp:sp modelId="{D9A1C7D5-FCE9-4148-807D-4A416351EB81}">
      <dsp:nvSpPr>
        <dsp:cNvPr id="0" name=""/>
        <dsp:cNvSpPr/>
      </dsp:nvSpPr>
      <dsp:spPr>
        <a:xfrm>
          <a:off x="2620845" y="1080990"/>
          <a:ext cx="504439" cy="590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2620845" y="1199010"/>
        <a:ext cx="353107" cy="354059"/>
      </dsp:txXfrm>
    </dsp:sp>
    <dsp:sp modelId="{E3833696-DE14-4C96-A4F3-C6B443591BE1}">
      <dsp:nvSpPr>
        <dsp:cNvPr id="0" name=""/>
        <dsp:cNvSpPr/>
      </dsp:nvSpPr>
      <dsp:spPr>
        <a:xfrm>
          <a:off x="3334675" y="168663"/>
          <a:ext cx="2223128" cy="241475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515611"/>
                <a:satOff val="-6008"/>
                <a:lumOff val="-107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кейбір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кридиалды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жасушалардың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өлуіне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оқшауланған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399788" y="233776"/>
        <a:ext cx="2092902" cy="2284526"/>
      </dsp:txXfrm>
    </dsp:sp>
    <dsp:sp modelId="{48E89517-A938-4EAA-B1ED-3ED8E02EACBF}">
      <dsp:nvSpPr>
        <dsp:cNvPr id="0" name=""/>
        <dsp:cNvSpPr/>
      </dsp:nvSpPr>
      <dsp:spPr>
        <a:xfrm>
          <a:off x="5795747" y="1080990"/>
          <a:ext cx="504439" cy="590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5795747" y="1199010"/>
        <a:ext cx="353107" cy="354059"/>
      </dsp:txXfrm>
    </dsp:sp>
    <dsp:sp modelId="{7608E3CB-E09F-415B-A136-CCCEC56C7DE2}">
      <dsp:nvSpPr>
        <dsp:cNvPr id="0" name=""/>
        <dsp:cNvSpPr/>
      </dsp:nvSpPr>
      <dsp:spPr>
        <a:xfrm>
          <a:off x="6509577" y="168663"/>
          <a:ext cx="2379433" cy="241475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Шырышты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секреция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көмегімен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қынаптан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сырғып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суда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қозғалады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содан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біраз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уақыттан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тоқтап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балдырлардың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жіптеріне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айналады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579268" y="238354"/>
        <a:ext cx="2240051" cy="22753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2B58-C0CA-4360-9709-C5580D9FE982}">
      <dsp:nvSpPr>
        <dsp:cNvPr id="0" name=""/>
        <dsp:cNvSpPr/>
      </dsp:nvSpPr>
      <dsp:spPr>
        <a:xfrm>
          <a:off x="0" y="4182"/>
          <a:ext cx="4464496" cy="161101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Көк-жасыл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балдырлардың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көпшілігі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облигатты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фототрофтар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(тек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жарық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болған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өседі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).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үшін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оңтайлы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жарықтандыру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500-1000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кем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дегенде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8000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лк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7185" y="51367"/>
        <a:ext cx="4370126" cy="1516640"/>
      </dsp:txXfrm>
    </dsp:sp>
    <dsp:sp modelId="{259FC93C-76C3-4B69-9EA3-768B446023AB}">
      <dsp:nvSpPr>
        <dsp:cNvPr id="0" name=""/>
        <dsp:cNvSpPr/>
      </dsp:nvSpPr>
      <dsp:spPr>
        <a:xfrm rot="5400000">
          <a:off x="1930183" y="1655468"/>
          <a:ext cx="604128" cy="724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2014761" y="1715881"/>
        <a:ext cx="434972" cy="422890"/>
      </dsp:txXfrm>
    </dsp:sp>
    <dsp:sp modelId="{154269BD-33AF-4536-AC14-5AD6571A3F84}">
      <dsp:nvSpPr>
        <dsp:cNvPr id="0" name=""/>
        <dsp:cNvSpPr/>
      </dsp:nvSpPr>
      <dsp:spPr>
        <a:xfrm>
          <a:off x="0" y="2420698"/>
          <a:ext cx="4464496" cy="161101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515611"/>
                <a:satOff val="-6008"/>
                <a:lumOff val="-107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Өсу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үшін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оңтайлы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температура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25-30°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Цианобактериялардың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өсуі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байқалатын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максималды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температура 70-74°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C,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минимум 0°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</a:t>
          </a: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7185" y="2467883"/>
        <a:ext cx="4370126" cy="1516640"/>
      </dsp:txXfrm>
    </dsp:sp>
    <dsp:sp modelId="{32B7AFE5-E872-4E17-AC56-215363F8663D}">
      <dsp:nvSpPr>
        <dsp:cNvPr id="0" name=""/>
        <dsp:cNvSpPr/>
      </dsp:nvSpPr>
      <dsp:spPr>
        <a:xfrm rot="5400000">
          <a:off x="1930183" y="4071984"/>
          <a:ext cx="604128" cy="724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2014761" y="4132397"/>
        <a:ext cx="434972" cy="422890"/>
      </dsp:txXfrm>
    </dsp:sp>
    <dsp:sp modelId="{6E76C1D6-1093-4246-B37A-94544E5132A6}">
      <dsp:nvSpPr>
        <dsp:cNvPr id="0" name=""/>
        <dsp:cNvSpPr/>
      </dsp:nvSpPr>
      <dsp:spPr>
        <a:xfrm>
          <a:off x="0" y="4837214"/>
          <a:ext cx="4464496" cy="1207275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бейтарап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сілтілі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өседі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Оңтайлы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рН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мәні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7,5-8,5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5360" y="4872574"/>
        <a:ext cx="4393776" cy="11365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91424-7AF6-4E3F-8775-226325A7894C}">
      <dsp:nvSpPr>
        <dsp:cNvPr id="0" name=""/>
        <dsp:cNvSpPr/>
      </dsp:nvSpPr>
      <dsp:spPr>
        <a:xfrm>
          <a:off x="330" y="56887"/>
          <a:ext cx="8891819" cy="95122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Бактериялардың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арасында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экстремалды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жағдайларға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жақсы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бейімделген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көбінесе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Антарктида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мұзынан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континентальды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ыстық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су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көздеріне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дейін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бактериялармен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бірге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микробтық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қауымдастық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</dsp:txBody>
      <dsp:txXfrm>
        <a:off x="28190" y="84747"/>
        <a:ext cx="8836099" cy="895506"/>
      </dsp:txXfrm>
    </dsp:sp>
    <dsp:sp modelId="{2760BA38-B7B9-4239-BED6-D45D29B67622}">
      <dsp:nvSpPr>
        <dsp:cNvPr id="0" name=""/>
        <dsp:cNvSpPr/>
      </dsp:nvSpPr>
      <dsp:spPr>
        <a:xfrm rot="5400000">
          <a:off x="4364304" y="1090048"/>
          <a:ext cx="163870" cy="16387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8E90C7-9FDB-4A84-9884-DC15EE95947F}">
      <dsp:nvSpPr>
        <dsp:cNvPr id="0" name=""/>
        <dsp:cNvSpPr/>
      </dsp:nvSpPr>
      <dsp:spPr>
        <a:xfrm>
          <a:off x="330" y="1335854"/>
          <a:ext cx="8891819" cy="10801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гипертұзды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сілтілі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көлдерде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жоғары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металл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концентрациясында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дами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алады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сонымен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ксерофильді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жағдайларға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төзімді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яғни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судың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төмен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деңгейі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шөлді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аймақтардағы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эндолитикалық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қауымдастықтар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құрайды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</dsp:txBody>
      <dsp:txXfrm>
        <a:off x="31966" y="1367490"/>
        <a:ext cx="8828547" cy="1016849"/>
      </dsp:txXfrm>
    </dsp:sp>
    <dsp:sp modelId="{81EF060A-4BF3-4F16-8934-07A935C37F03}">
      <dsp:nvSpPr>
        <dsp:cNvPr id="0" name=""/>
        <dsp:cNvSpPr/>
      </dsp:nvSpPr>
      <dsp:spPr>
        <a:xfrm rot="5400000">
          <a:off x="4364304" y="2497911"/>
          <a:ext cx="163870" cy="163870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F50594-CE8B-4463-814E-0EEB95628C51}">
      <dsp:nvSpPr>
        <dsp:cNvPr id="0" name=""/>
        <dsp:cNvSpPr/>
      </dsp:nvSpPr>
      <dsp:spPr>
        <a:xfrm>
          <a:off x="330" y="2743717"/>
          <a:ext cx="8891819" cy="10158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57576"/>
            <a:satOff val="-19558"/>
            <a:lumOff val="-104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57576"/>
              <a:satOff val="-19558"/>
              <a:lumOff val="-10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Термалды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бұлақтарда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цианобактериялы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төсеніштерді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цианобактериялардың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туыс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өкілдерін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қалыптастырады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Phormidium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Oscillatoria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Calothrix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Fischerella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1" kern="1200" dirty="0" err="1">
              <a:latin typeface="Times New Roman" pitchFamily="18" charset="0"/>
              <a:cs typeface="Times New Roman" pitchFamily="18" charset="0"/>
            </a:rPr>
            <a:t>Microcoleus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).</a:t>
          </a:r>
          <a:endParaRPr lang="ru-RU" sz="2000" kern="1200" dirty="0"/>
        </a:p>
      </dsp:txBody>
      <dsp:txXfrm>
        <a:off x="30082" y="2773469"/>
        <a:ext cx="8832315" cy="9563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D26FB-2361-43CB-A809-6F329E6C26D1}">
      <dsp:nvSpPr>
        <dsp:cNvPr id="0" name=""/>
        <dsp:cNvSpPr/>
      </dsp:nvSpPr>
      <dsp:spPr>
        <a:xfrm>
          <a:off x="0" y="0"/>
          <a:ext cx="3781087" cy="1889545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Микроскопиялық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арасында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негізінен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біржасушалы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формалар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алайда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колониальді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жиі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көпжасушалы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 бар.</a:t>
          </a:r>
        </a:p>
      </dsp:txBody>
      <dsp:txXfrm>
        <a:off x="55343" y="55343"/>
        <a:ext cx="3670401" cy="1778859"/>
      </dsp:txXfrm>
    </dsp:sp>
    <dsp:sp modelId="{34399890-CE5D-4287-96B2-854C69232837}">
      <dsp:nvSpPr>
        <dsp:cNvPr id="0" name=""/>
        <dsp:cNvSpPr/>
      </dsp:nvSpPr>
      <dsp:spPr>
        <a:xfrm>
          <a:off x="4161422" y="475917"/>
          <a:ext cx="806309" cy="9377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1422" y="663459"/>
        <a:ext cx="564416" cy="562625"/>
      </dsp:txXfrm>
    </dsp:sp>
    <dsp:sp modelId="{FF7A35A2-9BC7-433A-B65E-33184D091379}">
      <dsp:nvSpPr>
        <dsp:cNvPr id="0" name=""/>
        <dsp:cNvSpPr/>
      </dsp:nvSpPr>
      <dsp:spPr>
        <a:xfrm>
          <a:off x="5302425" y="0"/>
          <a:ext cx="3282059" cy="1889545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Жасушалардың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көлемі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әртүрлі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1,5-тен 20 мкм-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дейін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өзгереді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өкілдері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үлкенірек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болуы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357768" y="55343"/>
        <a:ext cx="3171373" cy="17788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F4CB6-ED21-4BB8-BA00-9AF3AA1E1025}">
      <dsp:nvSpPr>
        <dsp:cNvPr id="0" name=""/>
        <dsp:cNvSpPr/>
      </dsp:nvSpPr>
      <dsp:spPr>
        <a:xfrm>
          <a:off x="0" y="705"/>
          <a:ext cx="8424936" cy="208346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микроскопиялық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жасушалары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әртүрлі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формаларға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ие</a:t>
          </a:r>
          <a:r>
            <a:rPr lang="kk-K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400" kern="1200" dirty="0"/>
        </a:p>
      </dsp:txBody>
      <dsp:txXfrm>
        <a:off x="0" y="705"/>
        <a:ext cx="8424936" cy="1125068"/>
      </dsp:txXfrm>
    </dsp:sp>
    <dsp:sp modelId="{CC40D68B-0C45-4281-A578-687895CBECC7}">
      <dsp:nvSpPr>
        <dsp:cNvPr id="0" name=""/>
        <dsp:cNvSpPr/>
      </dsp:nvSpPr>
      <dsp:spPr>
        <a:xfrm>
          <a:off x="0" y="1008234"/>
          <a:ext cx="8424936" cy="1080002"/>
        </a:xfrm>
        <a:prstGeom prst="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эллипсоидті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жұмыртқа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пішінді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алмұрт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тәрізді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сфералы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цилиндрлі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веретино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тәрізді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спираль,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серповидті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үшбұрыш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тік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бұрышты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Морфологиялық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күрделі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өкілдері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kern="1200" dirty="0"/>
        </a:p>
      </dsp:txBody>
      <dsp:txXfrm>
        <a:off x="0" y="1008234"/>
        <a:ext cx="8424936" cy="1080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CF869-CAF3-4B55-83CE-11E73E4FD31F}">
      <dsp:nvSpPr>
        <dsp:cNvPr id="0" name=""/>
        <dsp:cNvSpPr/>
      </dsp:nvSpPr>
      <dsp:spPr>
        <a:xfrm>
          <a:off x="4305537" y="807164"/>
          <a:ext cx="2936189" cy="266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50"/>
              </a:lnTo>
              <a:lnTo>
                <a:pt x="2936189" y="181750"/>
              </a:lnTo>
              <a:lnTo>
                <a:pt x="2936189" y="2667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39D24-0D4B-4043-ACDE-1263F63E35D6}">
      <dsp:nvSpPr>
        <dsp:cNvPr id="0" name=""/>
        <dsp:cNvSpPr/>
      </dsp:nvSpPr>
      <dsp:spPr>
        <a:xfrm>
          <a:off x="4259817" y="807164"/>
          <a:ext cx="91440" cy="266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7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E6758-DAF7-410F-805E-18B91398EB78}">
      <dsp:nvSpPr>
        <dsp:cNvPr id="0" name=""/>
        <dsp:cNvSpPr/>
      </dsp:nvSpPr>
      <dsp:spPr>
        <a:xfrm>
          <a:off x="1369348" y="807164"/>
          <a:ext cx="2936189" cy="266703"/>
        </a:xfrm>
        <a:custGeom>
          <a:avLst/>
          <a:gdLst/>
          <a:ahLst/>
          <a:cxnLst/>
          <a:rect l="0" t="0" r="0" b="0"/>
          <a:pathLst>
            <a:path>
              <a:moveTo>
                <a:pt x="2936189" y="0"/>
              </a:moveTo>
              <a:lnTo>
                <a:pt x="2936189" y="181750"/>
              </a:lnTo>
              <a:lnTo>
                <a:pt x="0" y="181750"/>
              </a:lnTo>
              <a:lnTo>
                <a:pt x="0" y="26670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43940-C8B8-482E-9DB8-C075B022A8DC}">
      <dsp:nvSpPr>
        <dsp:cNvPr id="0" name=""/>
        <dsp:cNvSpPr/>
      </dsp:nvSpPr>
      <dsp:spPr>
        <a:xfrm>
          <a:off x="1224133" y="47219"/>
          <a:ext cx="6162808" cy="75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902BEC-1C92-49AA-BACA-FE3CB0A72D57}">
      <dsp:nvSpPr>
        <dsp:cNvPr id="0" name=""/>
        <dsp:cNvSpPr/>
      </dsp:nvSpPr>
      <dsp:spPr>
        <a:xfrm>
          <a:off x="1326025" y="144017"/>
          <a:ext cx="6162808" cy="759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клеткалы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балдырларға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морфологиялық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типі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000" kern="1200" dirty="0"/>
        </a:p>
      </dsp:txBody>
      <dsp:txXfrm>
        <a:off x="1348283" y="166275"/>
        <a:ext cx="6118292" cy="715428"/>
      </dsp:txXfrm>
    </dsp:sp>
    <dsp:sp modelId="{DB513B8B-91D2-448F-B51E-AB4B136EAF0D}">
      <dsp:nvSpPr>
        <dsp:cNvPr id="0" name=""/>
        <dsp:cNvSpPr/>
      </dsp:nvSpPr>
      <dsp:spPr>
        <a:xfrm>
          <a:off x="3145" y="1073867"/>
          <a:ext cx="2732405" cy="58231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14D17ADA-E71B-4DF9-9E1C-9E2C15A2C268}">
      <dsp:nvSpPr>
        <dsp:cNvPr id="0" name=""/>
        <dsp:cNvSpPr/>
      </dsp:nvSpPr>
      <dsp:spPr>
        <a:xfrm>
          <a:off x="105037" y="1170665"/>
          <a:ext cx="2732405" cy="582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амебоидты (ризоподиалді)</a:t>
          </a:r>
          <a:endParaRPr lang="ru-RU" sz="2000" kern="1200" dirty="0"/>
        </a:p>
      </dsp:txBody>
      <dsp:txXfrm>
        <a:off x="122092" y="1187720"/>
        <a:ext cx="2698295" cy="548204"/>
      </dsp:txXfrm>
    </dsp:sp>
    <dsp:sp modelId="{2BFE7765-94DA-480F-8F70-1FB9C859C3E4}">
      <dsp:nvSpPr>
        <dsp:cNvPr id="0" name=""/>
        <dsp:cNvSpPr/>
      </dsp:nvSpPr>
      <dsp:spPr>
        <a:xfrm>
          <a:off x="2939335" y="1073867"/>
          <a:ext cx="2732405" cy="58231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40CCE38-6415-4C3D-A55C-9172881F8F41}">
      <dsp:nvSpPr>
        <dsp:cNvPr id="0" name=""/>
        <dsp:cNvSpPr/>
      </dsp:nvSpPr>
      <dsp:spPr>
        <a:xfrm>
          <a:off x="3041227" y="1170665"/>
          <a:ext cx="2732405" cy="582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монадты</a:t>
          </a:r>
          <a:endParaRPr lang="ru-RU" sz="2000" kern="1200" dirty="0"/>
        </a:p>
      </dsp:txBody>
      <dsp:txXfrm>
        <a:off x="3058282" y="1187720"/>
        <a:ext cx="2698295" cy="548204"/>
      </dsp:txXfrm>
    </dsp:sp>
    <dsp:sp modelId="{DAB2EAA6-AE9F-4051-84D1-F5AB8AD9A109}">
      <dsp:nvSpPr>
        <dsp:cNvPr id="0" name=""/>
        <dsp:cNvSpPr/>
      </dsp:nvSpPr>
      <dsp:spPr>
        <a:xfrm>
          <a:off x="5875525" y="1073867"/>
          <a:ext cx="2732405" cy="58231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F5C6D97-FB84-460A-BC7D-F1F0F5170BB3}">
      <dsp:nvSpPr>
        <dsp:cNvPr id="0" name=""/>
        <dsp:cNvSpPr/>
      </dsp:nvSpPr>
      <dsp:spPr>
        <a:xfrm>
          <a:off x="5977417" y="1170665"/>
          <a:ext cx="2732405" cy="582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коккоидты</a:t>
          </a:r>
          <a:endParaRPr lang="ru-RU" sz="2000" kern="1200" dirty="0"/>
        </a:p>
      </dsp:txBody>
      <dsp:txXfrm>
        <a:off x="5994472" y="1187720"/>
        <a:ext cx="2698295" cy="5482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B0787-CB8E-415A-9DD2-1E8815685922}">
      <dsp:nvSpPr>
        <dsp:cNvPr id="0" name=""/>
        <dsp:cNvSpPr/>
      </dsp:nvSpPr>
      <dsp:spPr>
        <a:xfrm>
          <a:off x="0" y="3129166"/>
          <a:ext cx="4680521" cy="2053071"/>
        </a:xfrm>
        <a:prstGeom prst="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Ұзындығы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бойынша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жіптер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қысқа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тармақталмаған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біркелкі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ұшына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қарай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жіңішке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жіпшелерінде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басқа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өлшемдегі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жасушалардың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болуымен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сипатталады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kern="1200" dirty="0"/>
        </a:p>
      </dsp:txBody>
      <dsp:txXfrm>
        <a:off x="0" y="3129166"/>
        <a:ext cx="4680521" cy="2053071"/>
      </dsp:txXfrm>
    </dsp:sp>
    <dsp:sp modelId="{D29BBB32-E436-49A7-A288-6D15BC6BEFFC}">
      <dsp:nvSpPr>
        <dsp:cNvPr id="0" name=""/>
        <dsp:cNvSpPr/>
      </dsp:nvSpPr>
      <dsp:spPr>
        <a:xfrm rot="10800000">
          <a:off x="0" y="0"/>
          <a:ext cx="4680521" cy="3157624"/>
        </a:xfrm>
        <a:prstGeom prst="upArrowCallou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коккоидты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құрылымның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функционалды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морфологиялық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бірдей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жасушаларының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қатарынан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тұратын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жіпшелер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тізбектер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kern="1200" dirty="0"/>
        </a:p>
      </dsp:txBody>
      <dsp:txXfrm rot="10800000">
        <a:off x="0" y="0"/>
        <a:ext cx="4680521" cy="205172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0A97D-54EF-4560-B876-017BAA6D80EE}">
      <dsp:nvSpPr>
        <dsp:cNvPr id="0" name=""/>
        <dsp:cNvSpPr/>
      </dsp:nvSpPr>
      <dsp:spPr>
        <a:xfrm>
          <a:off x="115537" y="1986"/>
          <a:ext cx="8047565" cy="130086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CPM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қалыңдығы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6-10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құрайды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ұйымдастырылу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ерекшеліктері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бойынша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басқа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ағзалардың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көпшілігінің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плазмалеммасына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ұқсас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тек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онымен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қамтылған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жасушаларына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алмайды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>
        <a:off x="153638" y="40087"/>
        <a:ext cx="7971363" cy="1224662"/>
      </dsp:txXfrm>
    </dsp:sp>
    <dsp:sp modelId="{10ED1C70-7865-43D8-97DB-9FD86BB1C0AC}">
      <dsp:nvSpPr>
        <dsp:cNvPr id="0" name=""/>
        <dsp:cNvSpPr/>
      </dsp:nvSpPr>
      <dsp:spPr>
        <a:xfrm rot="5400000">
          <a:off x="3895407" y="1335373"/>
          <a:ext cx="487824" cy="58538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-5400000">
        <a:off x="3963703" y="1384156"/>
        <a:ext cx="351233" cy="341477"/>
      </dsp:txXfrm>
    </dsp:sp>
    <dsp:sp modelId="{6A6E26F8-E80C-4B8E-8347-AD5D43AB19C8}">
      <dsp:nvSpPr>
        <dsp:cNvPr id="0" name=""/>
        <dsp:cNvSpPr/>
      </dsp:nvSpPr>
      <dsp:spPr>
        <a:xfrm>
          <a:off x="115537" y="1953284"/>
          <a:ext cx="8047565" cy="130086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пішінін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ұйымдастыруға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оны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қолайсыз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әсерлерден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қорғауға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арнайы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жамылғылар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жауап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береді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плазмалеммадан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басқа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көптеген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>
        <a:off x="153638" y="1991385"/>
        <a:ext cx="7971363" cy="1224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18ED6-925E-48B5-B67B-B671F2A5CF8F}">
      <dsp:nvSpPr>
        <dsp:cNvPr id="0" name=""/>
        <dsp:cNvSpPr/>
      </dsp:nvSpPr>
      <dsp:spPr>
        <a:xfrm>
          <a:off x="229676" y="304"/>
          <a:ext cx="6776942" cy="575935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Фототрофты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микроорганизмдердің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дақылдары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шикізат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:</a:t>
          </a:r>
          <a:endParaRPr lang="ru-RU" sz="2000" kern="1200" dirty="0"/>
        </a:p>
      </dsp:txBody>
      <dsp:txXfrm>
        <a:off x="246545" y="17173"/>
        <a:ext cx="6743204" cy="542197"/>
      </dsp:txXfrm>
    </dsp:sp>
    <dsp:sp modelId="{4A644FA7-7A02-40A9-B922-BD6770F840E1}">
      <dsp:nvSpPr>
        <dsp:cNvPr id="0" name=""/>
        <dsp:cNvSpPr/>
      </dsp:nvSpPr>
      <dsp:spPr>
        <a:xfrm>
          <a:off x="907370" y="576240"/>
          <a:ext cx="677694" cy="431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951"/>
              </a:lnTo>
              <a:lnTo>
                <a:pt x="677694" y="43195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AAE86-EDA7-4B26-BDA1-F099FBB168B6}">
      <dsp:nvSpPr>
        <dsp:cNvPr id="0" name=""/>
        <dsp:cNvSpPr/>
      </dsp:nvSpPr>
      <dsp:spPr>
        <a:xfrm>
          <a:off x="1585065" y="720224"/>
          <a:ext cx="5239890" cy="575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белсенді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заттарды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тағамдық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қоспаларды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биоотын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биотыңайтқыштарды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алу</a:t>
          </a:r>
          <a:endParaRPr lang="ru-RU" sz="1800" kern="1200" dirty="0"/>
        </a:p>
      </dsp:txBody>
      <dsp:txXfrm>
        <a:off x="1601934" y="737093"/>
        <a:ext cx="5206152" cy="542197"/>
      </dsp:txXfrm>
    </dsp:sp>
    <dsp:sp modelId="{A72A5F48-3B93-465C-824B-ADD59E32109F}">
      <dsp:nvSpPr>
        <dsp:cNvPr id="0" name=""/>
        <dsp:cNvSpPr/>
      </dsp:nvSpPr>
      <dsp:spPr>
        <a:xfrm>
          <a:off x="907370" y="576240"/>
          <a:ext cx="677694" cy="1151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871"/>
              </a:lnTo>
              <a:lnTo>
                <a:pt x="677694" y="115187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E0103-665D-4A06-896A-A4E0D0ADAB1B}">
      <dsp:nvSpPr>
        <dsp:cNvPr id="0" name=""/>
        <dsp:cNvSpPr/>
      </dsp:nvSpPr>
      <dsp:spPr>
        <a:xfrm>
          <a:off x="1585065" y="1440143"/>
          <a:ext cx="5239890" cy="575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Биотестілеу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биоиндикация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биоремедиация</a:t>
          </a:r>
          <a:endParaRPr lang="ru-RU" sz="1900" kern="1200" dirty="0"/>
        </a:p>
      </dsp:txBody>
      <dsp:txXfrm>
        <a:off x="1601934" y="1457012"/>
        <a:ext cx="5206152" cy="542197"/>
      </dsp:txXfrm>
    </dsp:sp>
    <dsp:sp modelId="{CA91CE25-27CB-49F4-91DA-8000B8B9F768}">
      <dsp:nvSpPr>
        <dsp:cNvPr id="0" name=""/>
        <dsp:cNvSpPr/>
      </dsp:nvSpPr>
      <dsp:spPr>
        <a:xfrm>
          <a:off x="907370" y="576240"/>
          <a:ext cx="677694" cy="187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790"/>
              </a:lnTo>
              <a:lnTo>
                <a:pt x="677694" y="187179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7BB2D-D34A-4766-94D3-49CA73B8FA73}">
      <dsp:nvSpPr>
        <dsp:cNvPr id="0" name=""/>
        <dsp:cNvSpPr/>
      </dsp:nvSpPr>
      <dsp:spPr>
        <a:xfrm>
          <a:off x="1585065" y="2160063"/>
          <a:ext cx="5239890" cy="575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Техногенді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бұзылған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қоршаған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орта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объектілерін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қалпына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келтіру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(рекультивация)</a:t>
          </a:r>
          <a:endParaRPr lang="ru-RU" sz="1900" kern="1200" dirty="0"/>
        </a:p>
      </dsp:txBody>
      <dsp:txXfrm>
        <a:off x="1601934" y="2176932"/>
        <a:ext cx="5206152" cy="54219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3246A-2E15-402E-8CE7-EB4E52177D1A}">
      <dsp:nvSpPr>
        <dsp:cNvPr id="0" name=""/>
        <dsp:cNvSpPr/>
      </dsp:nvSpPr>
      <dsp:spPr>
        <a:xfrm rot="5400000">
          <a:off x="1746238" y="1940376"/>
          <a:ext cx="1640702" cy="18678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3EA77C-24EE-4201-BB36-CE00855FEC32}">
      <dsp:nvSpPr>
        <dsp:cNvPr id="0" name=""/>
        <dsp:cNvSpPr/>
      </dsp:nvSpPr>
      <dsp:spPr>
        <a:xfrm>
          <a:off x="1242" y="121624"/>
          <a:ext cx="5382595" cy="1933294"/>
        </a:xfrm>
        <a:prstGeom prst="roundRect">
          <a:avLst>
            <a:gd name="adj" fmla="val 1667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Монада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жасушалық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типтегі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көптеген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Chrysophyta</a:t>
          </a:r>
          <a:r>
            <a:rPr lang="kk-KZ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бөлімінде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цитоплазмалық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мембрана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сыртынан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органикалық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кремнийлі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әктастық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сипаттағы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қабыршақтармен</a:t>
          </a:r>
          <a:r>
            <a:rPr lang="ru-RU" sz="22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жабылған</a:t>
          </a:r>
          <a:r>
            <a:rPr lang="ru-RU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kern="1200" dirty="0"/>
        </a:p>
      </dsp:txBody>
      <dsp:txXfrm>
        <a:off x="95635" y="216017"/>
        <a:ext cx="5193809" cy="1744508"/>
      </dsp:txXfrm>
    </dsp:sp>
    <dsp:sp modelId="{13272CD8-36E1-494A-B930-31EE21BC8B17}">
      <dsp:nvSpPr>
        <dsp:cNvPr id="0" name=""/>
        <dsp:cNvSpPr/>
      </dsp:nvSpPr>
      <dsp:spPr>
        <a:xfrm>
          <a:off x="4073528" y="306008"/>
          <a:ext cx="2008798" cy="156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F809C-24F0-4AA8-814F-593DF0066E49}">
      <dsp:nvSpPr>
        <dsp:cNvPr id="0" name=""/>
        <dsp:cNvSpPr/>
      </dsp:nvSpPr>
      <dsp:spPr>
        <a:xfrm>
          <a:off x="2920163" y="2293352"/>
          <a:ext cx="3343290" cy="1617471"/>
        </a:xfrm>
        <a:prstGeom prst="roundRect">
          <a:avLst>
            <a:gd name="adj" fmla="val 16670"/>
          </a:avLst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Кейде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қабықтардан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тығыз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қабыршақ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пайда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бір-біріне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орналастырылған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200" kern="1200" dirty="0"/>
        </a:p>
      </dsp:txBody>
      <dsp:txXfrm>
        <a:off x="2999136" y="2372325"/>
        <a:ext cx="3185344" cy="14595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44DBB-F3B3-4086-AA63-5BF75B663B06}">
      <dsp:nvSpPr>
        <dsp:cNvPr id="0" name=""/>
        <dsp:cNvSpPr/>
      </dsp:nvSpPr>
      <dsp:spPr>
        <a:xfrm>
          <a:off x="85994" y="122020"/>
          <a:ext cx="4067926" cy="677298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қабырғалары</a:t>
          </a:r>
          <a:endParaRPr lang="ru-RU" sz="2200" kern="1200" dirty="0"/>
        </a:p>
      </dsp:txBody>
      <dsp:txXfrm>
        <a:off x="105831" y="141857"/>
        <a:ext cx="4028252" cy="637624"/>
      </dsp:txXfrm>
    </dsp:sp>
    <dsp:sp modelId="{11BAB00D-712C-429A-BD8C-66BAF53E3F75}">
      <dsp:nvSpPr>
        <dsp:cNvPr id="0" name=""/>
        <dsp:cNvSpPr/>
      </dsp:nvSpPr>
      <dsp:spPr>
        <a:xfrm>
          <a:off x="492787" y="799318"/>
          <a:ext cx="323203" cy="72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131"/>
              </a:lnTo>
              <a:lnTo>
                <a:pt x="323203" y="72813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767DB-9FD5-4A86-9DD6-5C8E82D306E1}">
      <dsp:nvSpPr>
        <dsp:cNvPr id="0" name=""/>
        <dsp:cNvSpPr/>
      </dsp:nvSpPr>
      <dsp:spPr>
        <a:xfrm>
          <a:off x="815990" y="1042029"/>
          <a:ext cx="4366180" cy="970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плазмалеммадан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орналасқан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күрделі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тығыз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құрылымдар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көрсетеді</a:t>
          </a:r>
          <a:endParaRPr lang="ru-RU" sz="1900" kern="1200" dirty="0"/>
        </a:p>
      </dsp:txBody>
      <dsp:txXfrm>
        <a:off x="844425" y="1070464"/>
        <a:ext cx="4309310" cy="913972"/>
      </dsp:txXfrm>
    </dsp:sp>
    <dsp:sp modelId="{AE1A64ED-C694-4AAF-9B42-06B66249AA7A}">
      <dsp:nvSpPr>
        <dsp:cNvPr id="0" name=""/>
        <dsp:cNvSpPr/>
      </dsp:nvSpPr>
      <dsp:spPr>
        <a:xfrm>
          <a:off x="492787" y="799318"/>
          <a:ext cx="323203" cy="1941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684"/>
              </a:lnTo>
              <a:lnTo>
                <a:pt x="323203" y="194168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53F8F-E1B5-44BA-9D9E-F672F47D1D36}">
      <dsp:nvSpPr>
        <dsp:cNvPr id="0" name=""/>
        <dsp:cNvSpPr/>
      </dsp:nvSpPr>
      <dsp:spPr>
        <a:xfrm>
          <a:off x="815990" y="2255582"/>
          <a:ext cx="4366180" cy="970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күшті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комплекстер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түзетін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полисахаридтерден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липидті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заттардан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тұрады</a:t>
          </a:r>
          <a:endParaRPr lang="ru-RU" sz="1900" kern="1200" dirty="0"/>
        </a:p>
      </dsp:txBody>
      <dsp:txXfrm>
        <a:off x="844425" y="2284017"/>
        <a:ext cx="4309310" cy="913972"/>
      </dsp:txXfrm>
    </dsp:sp>
    <dsp:sp modelId="{E55031FF-E2AC-4ECD-BAAA-4A459CE3EC79}">
      <dsp:nvSpPr>
        <dsp:cNvPr id="0" name=""/>
        <dsp:cNvSpPr/>
      </dsp:nvSpPr>
      <dsp:spPr>
        <a:xfrm>
          <a:off x="492787" y="799318"/>
          <a:ext cx="323203" cy="3059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720"/>
              </a:lnTo>
              <a:lnTo>
                <a:pt x="323203" y="30597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D507A-8230-4D76-A6EA-0F1A3D705431}">
      <dsp:nvSpPr>
        <dsp:cNvPr id="0" name=""/>
        <dsp:cNvSpPr/>
      </dsp:nvSpPr>
      <dsp:spPr>
        <a:xfrm>
          <a:off x="815990" y="3469134"/>
          <a:ext cx="4366180" cy="779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микрофибриллярлы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құрылымға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құрамында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целлюлоза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болғандықтан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900" kern="1200" dirty="0"/>
        </a:p>
      </dsp:txBody>
      <dsp:txXfrm>
        <a:off x="838830" y="3491974"/>
        <a:ext cx="4320500" cy="73412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45884-FD2A-4D2E-8812-C06F209A83B8}">
      <dsp:nvSpPr>
        <dsp:cNvPr id="0" name=""/>
        <dsp:cNvSpPr/>
      </dsp:nvSpPr>
      <dsp:spPr>
        <a:xfrm>
          <a:off x="510" y="29297"/>
          <a:ext cx="4271114" cy="1067778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Генетикалық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материалдың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сақталуы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таралуына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жауап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беретін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ядро.</a:t>
          </a:r>
          <a:endParaRPr lang="ru-RU" sz="2000" kern="1200" dirty="0"/>
        </a:p>
      </dsp:txBody>
      <dsp:txXfrm>
        <a:off x="31784" y="60571"/>
        <a:ext cx="4208566" cy="1005230"/>
      </dsp:txXfrm>
    </dsp:sp>
    <dsp:sp modelId="{A6205EC5-9429-423C-916B-8DEA93311D02}">
      <dsp:nvSpPr>
        <dsp:cNvPr id="0" name=""/>
        <dsp:cNvSpPr/>
      </dsp:nvSpPr>
      <dsp:spPr>
        <a:xfrm rot="5400000">
          <a:off x="2042637" y="1190506"/>
          <a:ext cx="186861" cy="18686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B0A243-6123-4F07-B976-F7CC8CCB8CF8}">
      <dsp:nvSpPr>
        <dsp:cNvPr id="0" name=""/>
        <dsp:cNvSpPr/>
      </dsp:nvSpPr>
      <dsp:spPr>
        <a:xfrm>
          <a:off x="510" y="1470798"/>
          <a:ext cx="4271114" cy="12762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Көбінесе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жасушада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ядро ​​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бірақ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бөліну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кезінде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қабырғаларының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түзілуінің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баяулауымен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ерекшеліктер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бар.</a:t>
          </a:r>
          <a:endParaRPr lang="ru-RU" sz="2000" kern="1200" dirty="0"/>
        </a:p>
      </dsp:txBody>
      <dsp:txXfrm>
        <a:off x="37890" y="1508178"/>
        <a:ext cx="4196354" cy="1201481"/>
      </dsp:txXfrm>
    </dsp:sp>
    <dsp:sp modelId="{B906FE99-93B5-4D91-93AA-A0641AE15AB8}">
      <dsp:nvSpPr>
        <dsp:cNvPr id="0" name=""/>
        <dsp:cNvSpPr/>
      </dsp:nvSpPr>
      <dsp:spPr>
        <a:xfrm rot="5400000">
          <a:off x="2042637" y="2840469"/>
          <a:ext cx="186861" cy="18686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28000">
              <a:schemeClr val="accent5">
                <a:hueOff val="-515611"/>
                <a:satOff val="-6008"/>
                <a:lumOff val="-107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26436A-93FD-437D-B455-34B6ECA6E061}">
      <dsp:nvSpPr>
        <dsp:cNvPr id="0" name=""/>
        <dsp:cNvSpPr/>
      </dsp:nvSpPr>
      <dsp:spPr>
        <a:xfrm>
          <a:off x="510" y="3120761"/>
          <a:ext cx="4271114" cy="12762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28788"/>
            <a:satOff val="-9779"/>
            <a:lumOff val="-52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28788"/>
              <a:satOff val="-9779"/>
              <a:lumOff val="-5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Микробалдырлардағы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интерфазадағы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ядро ​​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эукариотты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жасушаға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Өзек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қабығының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қалыңдығы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шамамен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20-45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құрайды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>
        <a:off x="37890" y="3158141"/>
        <a:ext cx="4196354" cy="1201481"/>
      </dsp:txXfrm>
    </dsp:sp>
    <dsp:sp modelId="{C356A0AA-7D01-4D95-B068-62B2448EE5A0}">
      <dsp:nvSpPr>
        <dsp:cNvPr id="0" name=""/>
        <dsp:cNvSpPr/>
      </dsp:nvSpPr>
      <dsp:spPr>
        <a:xfrm rot="5400000">
          <a:off x="2042637" y="4490433"/>
          <a:ext cx="186861" cy="18686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767B8F-60F6-41FD-B0EB-642524A7246E}">
      <dsp:nvSpPr>
        <dsp:cNvPr id="0" name=""/>
        <dsp:cNvSpPr/>
      </dsp:nvSpPr>
      <dsp:spPr>
        <a:xfrm>
          <a:off x="510" y="4770725"/>
          <a:ext cx="4271114" cy="13254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57576"/>
            <a:satOff val="-19558"/>
            <a:lumOff val="-104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57576"/>
              <a:satOff val="-19558"/>
              <a:lumOff val="-10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перинуклеарлық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кеңістікпен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бөлінген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мембранадан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Рибосомалардың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қабықтың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сыртқы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беткейінде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орналасқан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>
        <a:off x="39332" y="4809547"/>
        <a:ext cx="4193470" cy="12478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3EB99-22C2-42DE-B6CF-A4E4DF264D89}">
      <dsp:nvSpPr>
        <dsp:cNvPr id="0" name=""/>
        <dsp:cNvSpPr/>
      </dsp:nvSpPr>
      <dsp:spPr>
        <a:xfrm>
          <a:off x="3089" y="0"/>
          <a:ext cx="1853485" cy="2159054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EEBBA-EDF1-4C10-875B-FE27B123E027}">
      <dsp:nvSpPr>
        <dsp:cNvPr id="0" name=""/>
        <dsp:cNvSpPr/>
      </dsp:nvSpPr>
      <dsp:spPr>
        <a:xfrm>
          <a:off x="2016226" y="177560"/>
          <a:ext cx="3145309" cy="21590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 ДНҚ - 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гистон 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ақуыздарымен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байланыспаған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екі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тізбекті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дөңгелек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молекула. 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хлоропласт ДНҚ-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сы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пластома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1,8-2,0 ∙ 108</a:t>
          </a:r>
          <a:r>
            <a:rPr lang="en-US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 </a:t>
          </a:r>
          <a:r>
            <a:rPr lang="ru-RU" sz="19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құрайды</a:t>
          </a:r>
          <a:r>
            <a:rPr lang="ru-RU" sz="1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900" b="0" kern="1200" dirty="0"/>
        </a:p>
      </dsp:txBody>
      <dsp:txXfrm>
        <a:off x="2016226" y="177560"/>
        <a:ext cx="3145309" cy="2159054"/>
      </dsp:txXfrm>
    </dsp:sp>
    <dsp:sp modelId="{E9737092-0614-4491-87BE-73A9AFB04C9F}">
      <dsp:nvSpPr>
        <dsp:cNvPr id="0" name=""/>
        <dsp:cNvSpPr/>
      </dsp:nvSpPr>
      <dsp:spPr>
        <a:xfrm>
          <a:off x="559134" y="2338976"/>
          <a:ext cx="1853485" cy="2159054"/>
        </a:xfrm>
        <a:prstGeom prst="downArrow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BEF53-4F6D-410F-907F-61599CB8109E}">
      <dsp:nvSpPr>
        <dsp:cNvPr id="0" name=""/>
        <dsp:cNvSpPr/>
      </dsp:nvSpPr>
      <dsp:spPr>
        <a:xfrm>
          <a:off x="2468225" y="2338976"/>
          <a:ext cx="3145309" cy="21590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Сондай-ақ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хлоропластардың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стромасында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ақуыздар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липидтер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пигменттер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синтезінде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хлоропластарға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автономия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беретін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рибосомалар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РНҚ бар.</a:t>
          </a:r>
          <a:endParaRPr lang="ru-RU" sz="1900" kern="1200" dirty="0"/>
        </a:p>
      </dsp:txBody>
      <dsp:txXfrm>
        <a:off x="2468225" y="2338976"/>
        <a:ext cx="3145309" cy="215905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7368B-400F-49EC-8115-6DC482C6EB29}">
      <dsp:nvSpPr>
        <dsp:cNvPr id="0" name=""/>
        <dsp:cNvSpPr/>
      </dsp:nvSpPr>
      <dsp:spPr>
        <a:xfrm>
          <a:off x="0" y="3945435"/>
          <a:ext cx="5040560" cy="1381583"/>
        </a:xfrm>
        <a:prstGeom prst="rect">
          <a:avLst/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Пиреноид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ақуыз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матрицасына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негізделген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кристалды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аймақтары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бар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біркелкі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түйіршікті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сипатқа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ие</a:t>
          </a:r>
          <a:endParaRPr lang="ru-RU" sz="2000" kern="1200" dirty="0"/>
        </a:p>
      </dsp:txBody>
      <dsp:txXfrm>
        <a:off x="0" y="3945435"/>
        <a:ext cx="5040560" cy="1381583"/>
      </dsp:txXfrm>
    </dsp:sp>
    <dsp:sp modelId="{4869874D-A1FC-472D-A45C-5DB71805AB48}">
      <dsp:nvSpPr>
        <dsp:cNvPr id="0" name=""/>
        <dsp:cNvSpPr/>
      </dsp:nvSpPr>
      <dsp:spPr>
        <a:xfrm rot="10800000">
          <a:off x="0" y="2105724"/>
          <a:ext cx="5040560" cy="1860434"/>
        </a:xfrm>
        <a:prstGeom prst="upArrowCallout">
          <a:avLst/>
        </a:prstGeom>
        <a:gradFill rotWithShape="0">
          <a:gsLst>
            <a:gs pos="28000">
              <a:schemeClr val="accent5">
                <a:hueOff val="-515611"/>
                <a:satOff val="-6008"/>
                <a:lumOff val="-107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Пиреноидтың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ерекшелігі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тұрақты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орналасуы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хлоропласт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қабығының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ішкі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жағында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 rot="10800000">
        <a:off x="0" y="2105724"/>
        <a:ext cx="5040560" cy="1208854"/>
      </dsp:txXfrm>
    </dsp:sp>
    <dsp:sp modelId="{C84367F0-03A6-40AE-A834-4DB2E1034A85}">
      <dsp:nvSpPr>
        <dsp:cNvPr id="0" name=""/>
        <dsp:cNvSpPr/>
      </dsp:nvSpPr>
      <dsp:spPr>
        <a:xfrm rot="10800000">
          <a:off x="0" y="72013"/>
          <a:ext cx="5040560" cy="2124874"/>
        </a:xfrm>
        <a:prstGeom prst="upArrowCallout">
          <a:avLst/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Пиреноид -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толығымен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ішінара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хлоропластқа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батырылған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кейде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одан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шығып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тұратын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дөңгеленген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ұзартылған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белгісіз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пішінді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тығыз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 rot="10800000">
        <a:off x="0" y="72013"/>
        <a:ext cx="5040560" cy="138067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E1C24-D301-48E9-815D-B47C54BB52F9}">
      <dsp:nvSpPr>
        <dsp:cNvPr id="0" name=""/>
        <dsp:cNvSpPr/>
      </dsp:nvSpPr>
      <dsp:spPr>
        <a:xfrm>
          <a:off x="372173" y="839"/>
          <a:ext cx="7269289" cy="679767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Негізінен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ерімейтін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көмірсулардың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түйіршіктері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микроскопиялық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резервтік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заттары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ретінде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әрекет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етеді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900" kern="1200" dirty="0"/>
        </a:p>
      </dsp:txBody>
      <dsp:txXfrm>
        <a:off x="392083" y="20749"/>
        <a:ext cx="7229469" cy="639947"/>
      </dsp:txXfrm>
    </dsp:sp>
    <dsp:sp modelId="{7C54676F-94C7-43AB-BDEF-ED1B749FF90F}">
      <dsp:nvSpPr>
        <dsp:cNvPr id="0" name=""/>
        <dsp:cNvSpPr/>
      </dsp:nvSpPr>
      <dsp:spPr>
        <a:xfrm>
          <a:off x="1099102" y="680607"/>
          <a:ext cx="726928" cy="390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590"/>
              </a:lnTo>
              <a:lnTo>
                <a:pt x="726928" y="39059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E7D4E-D803-4366-A489-AFADB20A09D1}">
      <dsp:nvSpPr>
        <dsp:cNvPr id="0" name=""/>
        <dsp:cNvSpPr/>
      </dsp:nvSpPr>
      <dsp:spPr>
        <a:xfrm>
          <a:off x="1826031" y="827106"/>
          <a:ext cx="6658779" cy="48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крахмал (</a:t>
          </a:r>
          <a:r>
            <a:rPr lang="en-US" sz="19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Rhodophyta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Chlorophyta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Dinophyta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Cryptophyta</a:t>
          </a:r>
          <a:r>
            <a:rPr lang="ru-RU" sz="19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900" kern="1200" dirty="0"/>
        </a:p>
      </dsp:txBody>
      <dsp:txXfrm>
        <a:off x="1840329" y="841404"/>
        <a:ext cx="6630183" cy="459586"/>
      </dsp:txXfrm>
    </dsp:sp>
    <dsp:sp modelId="{4647FF92-CAF2-4096-9DC5-DC99EC415A7F}">
      <dsp:nvSpPr>
        <dsp:cNvPr id="0" name=""/>
        <dsp:cNvSpPr/>
      </dsp:nvSpPr>
      <dsp:spPr>
        <a:xfrm>
          <a:off x="1099102" y="680607"/>
          <a:ext cx="726928" cy="1015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66"/>
              </a:lnTo>
              <a:lnTo>
                <a:pt x="726928" y="101576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0C09E-6791-4B28-ACFE-84DBBBC83AC3}">
      <dsp:nvSpPr>
        <dsp:cNvPr id="0" name=""/>
        <dsp:cNvSpPr/>
      </dsp:nvSpPr>
      <dsp:spPr>
        <a:xfrm>
          <a:off x="1826031" y="1461788"/>
          <a:ext cx="6658779" cy="469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парамилон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Euglenophyta</a:t>
          </a:r>
          <a:r>
            <a:rPr lang="ru-RU" sz="19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900" kern="1200" dirty="0"/>
        </a:p>
      </dsp:txBody>
      <dsp:txXfrm>
        <a:off x="1839773" y="1475530"/>
        <a:ext cx="6631295" cy="441688"/>
      </dsp:txXfrm>
    </dsp:sp>
    <dsp:sp modelId="{99EFD889-7969-479C-BEF5-BB918E3A6BE6}">
      <dsp:nvSpPr>
        <dsp:cNvPr id="0" name=""/>
        <dsp:cNvSpPr/>
      </dsp:nvSpPr>
      <dsp:spPr>
        <a:xfrm>
          <a:off x="1099102" y="680607"/>
          <a:ext cx="726928" cy="1689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850"/>
              </a:lnTo>
              <a:lnTo>
                <a:pt x="726928" y="168985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3F29D-3659-4C7F-B7A6-56CAFA46FC1A}">
      <dsp:nvSpPr>
        <dsp:cNvPr id="0" name=""/>
        <dsp:cNvSpPr/>
      </dsp:nvSpPr>
      <dsp:spPr>
        <a:xfrm>
          <a:off x="1826031" y="2077459"/>
          <a:ext cx="6658779" cy="585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еритін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полиглюкан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хризоламинарин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тамшылары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9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9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Chrysophyta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9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</a:t>
          </a:r>
          <a:r>
            <a:rPr lang="en-US" sz="19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kk-KZ" sz="19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</a:t>
          </a:r>
          <a:r>
            <a:rPr lang="kk-KZ" sz="19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900" kern="1200" dirty="0"/>
        </a:p>
      </dsp:txBody>
      <dsp:txXfrm>
        <a:off x="1843194" y="2094622"/>
        <a:ext cx="6624453" cy="55167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37A43-C65C-4BC0-938E-E4312F332D6F}">
      <dsp:nvSpPr>
        <dsp:cNvPr id="0" name=""/>
        <dsp:cNvSpPr/>
      </dsp:nvSpPr>
      <dsp:spPr>
        <a:xfrm>
          <a:off x="0" y="3322"/>
          <a:ext cx="8496944" cy="1418661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жасыл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үшін крахмал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түйіршіктері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хлоропластта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криптофиттер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үшін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мембранасы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эндоплазмалық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ретикулум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каналы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арасында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ал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басқа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үшін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цитоплазмада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сақталады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>
        <a:off x="41551" y="44873"/>
        <a:ext cx="8413842" cy="1335559"/>
      </dsp:txXfrm>
    </dsp:sp>
    <dsp:sp modelId="{09FF0E9E-1057-457D-8EAC-F33FA476607A}">
      <dsp:nvSpPr>
        <dsp:cNvPr id="0" name=""/>
        <dsp:cNvSpPr/>
      </dsp:nvSpPr>
      <dsp:spPr>
        <a:xfrm rot="5400000">
          <a:off x="3982472" y="1457450"/>
          <a:ext cx="531998" cy="638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 rot="-5400000">
        <a:off x="4056952" y="1510650"/>
        <a:ext cx="383039" cy="372399"/>
      </dsp:txXfrm>
    </dsp:sp>
    <dsp:sp modelId="{2B35A962-2438-4C2D-974E-572ECDFDB386}">
      <dsp:nvSpPr>
        <dsp:cNvPr id="0" name=""/>
        <dsp:cNvSpPr/>
      </dsp:nvSpPr>
      <dsp:spPr>
        <a:xfrm>
          <a:off x="0" y="2131315"/>
          <a:ext cx="8496944" cy="117773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Сондай-ақ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жасушаларында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мембраналармен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байланысқан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вакуольдер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көпіршіктерде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бейорганикалық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фосфат пен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энергияның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резервтік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ортақтастығы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ретінде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қызмет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ететін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полифосфаттардың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сфералық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түйіршіктері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>
        <a:off x="34495" y="2165810"/>
        <a:ext cx="8427954" cy="110874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B52B2-DD5B-4293-B12C-0A85EE3BE8FF}">
      <dsp:nvSpPr>
        <dsp:cNvPr id="0" name=""/>
        <dsp:cNvSpPr/>
      </dsp:nvSpPr>
      <dsp:spPr>
        <a:xfrm>
          <a:off x="4257463" y="1105947"/>
          <a:ext cx="2967992" cy="518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56"/>
              </a:lnTo>
              <a:lnTo>
                <a:pt x="2967992" y="353256"/>
              </a:lnTo>
              <a:lnTo>
                <a:pt x="2967992" y="51837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56939-FBDE-46C9-9130-DB951BDE5247}">
      <dsp:nvSpPr>
        <dsp:cNvPr id="0" name=""/>
        <dsp:cNvSpPr/>
      </dsp:nvSpPr>
      <dsp:spPr>
        <a:xfrm>
          <a:off x="4211743" y="1105947"/>
          <a:ext cx="91440" cy="518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37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75432-2655-4980-BED9-EBFDFA9F3FBF}">
      <dsp:nvSpPr>
        <dsp:cNvPr id="0" name=""/>
        <dsp:cNvSpPr/>
      </dsp:nvSpPr>
      <dsp:spPr>
        <a:xfrm>
          <a:off x="1289471" y="1105947"/>
          <a:ext cx="2967992" cy="518373"/>
        </a:xfrm>
        <a:custGeom>
          <a:avLst/>
          <a:gdLst/>
          <a:ahLst/>
          <a:cxnLst/>
          <a:rect l="0" t="0" r="0" b="0"/>
          <a:pathLst>
            <a:path>
              <a:moveTo>
                <a:pt x="2967992" y="0"/>
              </a:moveTo>
              <a:lnTo>
                <a:pt x="2967992" y="353256"/>
              </a:lnTo>
              <a:lnTo>
                <a:pt x="0" y="353256"/>
              </a:lnTo>
              <a:lnTo>
                <a:pt x="0" y="51837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C8F99-F5B8-4A9C-A32F-FCF150F2ED56}">
      <dsp:nvSpPr>
        <dsp:cNvPr id="0" name=""/>
        <dsp:cNvSpPr/>
      </dsp:nvSpPr>
      <dsp:spPr>
        <a:xfrm>
          <a:off x="88201" y="99895"/>
          <a:ext cx="8338524" cy="10060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048D53-F23B-4CB4-A865-061E31B71534}">
      <dsp:nvSpPr>
        <dsp:cNvPr id="0" name=""/>
        <dsp:cNvSpPr/>
      </dsp:nvSpPr>
      <dsp:spPr>
        <a:xfrm>
          <a:off x="286242" y="288035"/>
          <a:ext cx="8338524" cy="10060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Көбінесе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микробалдырларда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пигменттердің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құрғақ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биомассаның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мөлшері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1,5-3%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құрайды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пигменттері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үш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топқа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жіктеледі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100" kern="1200" dirty="0"/>
        </a:p>
      </dsp:txBody>
      <dsp:txXfrm>
        <a:off x="315708" y="317501"/>
        <a:ext cx="8279592" cy="947119"/>
      </dsp:txXfrm>
    </dsp:sp>
    <dsp:sp modelId="{40FD8389-8AA1-4594-A929-75482623C873}">
      <dsp:nvSpPr>
        <dsp:cNvPr id="0" name=""/>
        <dsp:cNvSpPr/>
      </dsp:nvSpPr>
      <dsp:spPr>
        <a:xfrm>
          <a:off x="3516" y="1624320"/>
          <a:ext cx="2571909" cy="6799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D8F89C-A104-487E-A958-57F01EFB5207}">
      <dsp:nvSpPr>
        <dsp:cNvPr id="0" name=""/>
        <dsp:cNvSpPr/>
      </dsp:nvSpPr>
      <dsp:spPr>
        <a:xfrm>
          <a:off x="201557" y="1812459"/>
          <a:ext cx="2571909" cy="67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хлорофилл</a:t>
          </a:r>
          <a:endParaRPr lang="ru-RU" sz="2000" kern="1200" dirty="0"/>
        </a:p>
      </dsp:txBody>
      <dsp:txXfrm>
        <a:off x="221472" y="1832374"/>
        <a:ext cx="2532079" cy="640102"/>
      </dsp:txXfrm>
    </dsp:sp>
    <dsp:sp modelId="{3055B7CA-8B32-43B0-9CFB-16672D2E7F2D}">
      <dsp:nvSpPr>
        <dsp:cNvPr id="0" name=""/>
        <dsp:cNvSpPr/>
      </dsp:nvSpPr>
      <dsp:spPr>
        <a:xfrm>
          <a:off x="2971508" y="1624320"/>
          <a:ext cx="2571909" cy="6799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C36E9B-AA4B-45C5-8E70-E7FCC6B16F31}">
      <dsp:nvSpPr>
        <dsp:cNvPr id="0" name=""/>
        <dsp:cNvSpPr/>
      </dsp:nvSpPr>
      <dsp:spPr>
        <a:xfrm>
          <a:off x="3169549" y="1812459"/>
          <a:ext cx="2571909" cy="67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каротиноид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/>
        </a:p>
      </dsp:txBody>
      <dsp:txXfrm>
        <a:off x="3189464" y="1832374"/>
        <a:ext cx="2532079" cy="640102"/>
      </dsp:txXfrm>
    </dsp:sp>
    <dsp:sp modelId="{5ECC3030-62FF-49B6-89B7-F1B7A764DB97}">
      <dsp:nvSpPr>
        <dsp:cNvPr id="0" name=""/>
        <dsp:cNvSpPr/>
      </dsp:nvSpPr>
      <dsp:spPr>
        <a:xfrm>
          <a:off x="5939500" y="1624320"/>
          <a:ext cx="2571909" cy="6799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746389-3E18-4249-9897-2892CB2261A0}">
      <dsp:nvSpPr>
        <dsp:cNvPr id="0" name=""/>
        <dsp:cNvSpPr/>
      </dsp:nvSpPr>
      <dsp:spPr>
        <a:xfrm>
          <a:off x="6137542" y="1812459"/>
          <a:ext cx="2571909" cy="67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фикобилипротеин</a:t>
          </a:r>
          <a:endParaRPr lang="ru-RU" sz="2000" kern="1200" dirty="0"/>
        </a:p>
      </dsp:txBody>
      <dsp:txXfrm>
        <a:off x="6157457" y="1832374"/>
        <a:ext cx="2532079" cy="6401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CFF40-C160-4DEA-91EE-306BFAF08608}">
      <dsp:nvSpPr>
        <dsp:cNvPr id="0" name=""/>
        <dsp:cNvSpPr/>
      </dsp:nvSpPr>
      <dsp:spPr>
        <a:xfrm>
          <a:off x="4324284" y="668814"/>
          <a:ext cx="2972845" cy="357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16"/>
              </a:lnTo>
              <a:lnTo>
                <a:pt x="2972845" y="243316"/>
              </a:lnTo>
              <a:lnTo>
                <a:pt x="2972845" y="3570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EEB93-0258-4BBD-AB60-F40356082FE9}">
      <dsp:nvSpPr>
        <dsp:cNvPr id="0" name=""/>
        <dsp:cNvSpPr/>
      </dsp:nvSpPr>
      <dsp:spPr>
        <a:xfrm>
          <a:off x="4278564" y="668814"/>
          <a:ext cx="91440" cy="357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0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33D4D-40A5-4045-84CD-95FECEB6DED0}">
      <dsp:nvSpPr>
        <dsp:cNvPr id="0" name=""/>
        <dsp:cNvSpPr/>
      </dsp:nvSpPr>
      <dsp:spPr>
        <a:xfrm>
          <a:off x="1351439" y="668814"/>
          <a:ext cx="2972845" cy="357046"/>
        </a:xfrm>
        <a:custGeom>
          <a:avLst/>
          <a:gdLst/>
          <a:ahLst/>
          <a:cxnLst/>
          <a:rect l="0" t="0" r="0" b="0"/>
          <a:pathLst>
            <a:path>
              <a:moveTo>
                <a:pt x="2972845" y="0"/>
              </a:moveTo>
              <a:lnTo>
                <a:pt x="2972845" y="243316"/>
              </a:lnTo>
              <a:lnTo>
                <a:pt x="0" y="243316"/>
              </a:lnTo>
              <a:lnTo>
                <a:pt x="0" y="3570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3C0B-3BE6-4BF0-AAC0-D8198E588C78}">
      <dsp:nvSpPr>
        <dsp:cNvPr id="0" name=""/>
        <dsp:cNvSpPr/>
      </dsp:nvSpPr>
      <dsp:spPr>
        <a:xfrm>
          <a:off x="2887927" y="72007"/>
          <a:ext cx="2872714" cy="59680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A8BC880-FA56-4FA5-8EDF-415A6F46E72C}">
      <dsp:nvSpPr>
        <dsp:cNvPr id="0" name=""/>
        <dsp:cNvSpPr/>
      </dsp:nvSpPr>
      <dsp:spPr>
        <a:xfrm>
          <a:off x="3024334" y="201594"/>
          <a:ext cx="2872714" cy="596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Хлорофилл 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 lang="ru-RU" sz="2000" kern="1200" dirty="0"/>
        </a:p>
      </dsp:txBody>
      <dsp:txXfrm>
        <a:off x="3041814" y="219074"/>
        <a:ext cx="2837754" cy="561846"/>
      </dsp:txXfrm>
    </dsp:sp>
    <dsp:sp modelId="{60673A73-4F57-4C83-BB4F-2F0799606CC3}">
      <dsp:nvSpPr>
        <dsp:cNvPr id="0" name=""/>
        <dsp:cNvSpPr/>
      </dsp:nvSpPr>
      <dsp:spPr>
        <a:xfrm>
          <a:off x="1423" y="1025860"/>
          <a:ext cx="2700030" cy="11934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7B72D7-D343-4EBD-A7AD-1E7A901D6BFF}">
      <dsp:nvSpPr>
        <dsp:cNvPr id="0" name=""/>
        <dsp:cNvSpPr/>
      </dsp:nvSpPr>
      <dsp:spPr>
        <a:xfrm>
          <a:off x="137831" y="1155447"/>
          <a:ext cx="2700030" cy="119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жасыл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эвглена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балдырларында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endParaRPr lang="ru-RU" sz="1900" kern="1200" dirty="0"/>
        </a:p>
      </dsp:txBody>
      <dsp:txXfrm>
        <a:off x="172785" y="1190401"/>
        <a:ext cx="2630122" cy="1123524"/>
      </dsp:txXfrm>
    </dsp:sp>
    <dsp:sp modelId="{C192EBB8-8C37-4005-B9FE-34D84BC9C4D3}">
      <dsp:nvSpPr>
        <dsp:cNvPr id="0" name=""/>
        <dsp:cNvSpPr/>
      </dsp:nvSpPr>
      <dsp:spPr>
        <a:xfrm>
          <a:off x="2974269" y="1025860"/>
          <a:ext cx="2700030" cy="11934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7EC30D-B700-4E71-882D-19625CF19D39}">
      <dsp:nvSpPr>
        <dsp:cNvPr id="0" name=""/>
        <dsp:cNvSpPr/>
      </dsp:nvSpPr>
      <dsp:spPr>
        <a:xfrm>
          <a:off x="3110676" y="1155447"/>
          <a:ext cx="2700030" cy="119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спектрдің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қызыл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аймағында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сіңіру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қабілеті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әлсіз</a:t>
          </a:r>
          <a:endParaRPr lang="ru-RU" sz="1900" kern="1200" dirty="0"/>
        </a:p>
      </dsp:txBody>
      <dsp:txXfrm>
        <a:off x="3145630" y="1190401"/>
        <a:ext cx="2630122" cy="1123524"/>
      </dsp:txXfrm>
    </dsp:sp>
    <dsp:sp modelId="{C3BC6E3F-A6CC-4D78-9255-ACCE5958B846}">
      <dsp:nvSpPr>
        <dsp:cNvPr id="0" name=""/>
        <dsp:cNvSpPr/>
      </dsp:nvSpPr>
      <dsp:spPr>
        <a:xfrm>
          <a:off x="5947114" y="1025860"/>
          <a:ext cx="2700030" cy="11934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C126EC-C75A-43F6-9B80-94B328DE08B9}">
      <dsp:nvSpPr>
        <dsp:cNvPr id="0" name=""/>
        <dsp:cNvSpPr/>
      </dsp:nvSpPr>
      <dsp:spPr>
        <a:xfrm>
          <a:off x="6083521" y="1155447"/>
          <a:ext cx="2700030" cy="1193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сіңіру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максимумдары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640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650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ұзын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толқын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аймағында</a:t>
          </a:r>
          <a:endParaRPr lang="ru-RU" sz="1900" kern="1200" dirty="0"/>
        </a:p>
      </dsp:txBody>
      <dsp:txXfrm>
        <a:off x="6118475" y="1190401"/>
        <a:ext cx="2630122" cy="112352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54DB8-5A33-414D-8CB3-89E076436307}">
      <dsp:nvSpPr>
        <dsp:cNvPr id="0" name=""/>
        <dsp:cNvSpPr/>
      </dsp:nvSpPr>
      <dsp:spPr>
        <a:xfrm>
          <a:off x="4314740" y="525390"/>
          <a:ext cx="2833305" cy="407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65"/>
              </a:lnTo>
              <a:lnTo>
                <a:pt x="2833305" y="277365"/>
              </a:lnTo>
              <a:lnTo>
                <a:pt x="2833305" y="40701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matte">
          <a:bevelT w="19050" h="38100"/>
        </a:sp3d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271EEB93-0258-4BBD-AB60-F40356082FE9}">
      <dsp:nvSpPr>
        <dsp:cNvPr id="0" name=""/>
        <dsp:cNvSpPr/>
      </dsp:nvSpPr>
      <dsp:spPr>
        <a:xfrm>
          <a:off x="4269020" y="525390"/>
          <a:ext cx="91440" cy="4070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01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matte">
          <a:bevelT w="19050" h="38100"/>
        </a:sp3d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D8B33D4D-40A5-4045-84CD-95FECEB6DED0}">
      <dsp:nvSpPr>
        <dsp:cNvPr id="0" name=""/>
        <dsp:cNvSpPr/>
      </dsp:nvSpPr>
      <dsp:spPr>
        <a:xfrm>
          <a:off x="1481434" y="525390"/>
          <a:ext cx="2833305" cy="407010"/>
        </a:xfrm>
        <a:custGeom>
          <a:avLst/>
          <a:gdLst/>
          <a:ahLst/>
          <a:cxnLst/>
          <a:rect l="0" t="0" r="0" b="0"/>
          <a:pathLst>
            <a:path>
              <a:moveTo>
                <a:pt x="2833305" y="0"/>
              </a:moveTo>
              <a:lnTo>
                <a:pt x="2833305" y="277365"/>
              </a:lnTo>
              <a:lnTo>
                <a:pt x="0" y="277365"/>
              </a:lnTo>
              <a:lnTo>
                <a:pt x="0" y="40701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matte">
          <a:bevelT w="19050" h="38100"/>
        </a:sp3d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23B63C0B-3BE6-4BF0-AAC0-D8198E588C78}">
      <dsp:nvSpPr>
        <dsp:cNvPr id="0" name=""/>
        <dsp:cNvSpPr/>
      </dsp:nvSpPr>
      <dsp:spPr>
        <a:xfrm>
          <a:off x="2890290" y="33"/>
          <a:ext cx="2848899" cy="525357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1A8BC880-FA56-4FA5-8EDF-415A6F46E72C}">
      <dsp:nvSpPr>
        <dsp:cNvPr id="0" name=""/>
        <dsp:cNvSpPr/>
      </dsp:nvSpPr>
      <dsp:spPr>
        <a:xfrm>
          <a:off x="3045786" y="147754"/>
          <a:ext cx="2848899" cy="525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Хлорофилл 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endParaRPr lang="ru-RU" sz="2000" kern="1200" dirty="0"/>
        </a:p>
      </dsp:txBody>
      <dsp:txXfrm>
        <a:off x="3061173" y="163141"/>
        <a:ext cx="2818125" cy="494583"/>
      </dsp:txXfrm>
    </dsp:sp>
    <dsp:sp modelId="{60673A73-4F57-4C83-BB4F-2F0799606CC3}">
      <dsp:nvSpPr>
        <dsp:cNvPr id="0" name=""/>
        <dsp:cNvSpPr/>
      </dsp:nvSpPr>
      <dsp:spPr>
        <a:xfrm>
          <a:off x="26806" y="932400"/>
          <a:ext cx="2909257" cy="108008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C7B72D7-D343-4EBD-A7AD-1E7A901D6BFF}">
      <dsp:nvSpPr>
        <dsp:cNvPr id="0" name=""/>
        <dsp:cNvSpPr/>
      </dsp:nvSpPr>
      <dsp:spPr>
        <a:xfrm>
          <a:off x="182301" y="1080121"/>
          <a:ext cx="2909257" cy="1080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Dinophyta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Cryptophyta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Chrysophyta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kk-KZ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</a:t>
          </a:r>
          <a:r>
            <a:rPr lang="en-US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kk-KZ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 </a:t>
          </a:r>
          <a:r>
            <a:rPr lang="kk-KZ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кездеседі</a:t>
          </a:r>
          <a:endParaRPr lang="ru-RU" sz="1800" i="0" kern="1200" dirty="0"/>
        </a:p>
      </dsp:txBody>
      <dsp:txXfrm>
        <a:off x="213936" y="1111756"/>
        <a:ext cx="2845987" cy="1016814"/>
      </dsp:txXfrm>
    </dsp:sp>
    <dsp:sp modelId="{C192EBB8-8C37-4005-B9FE-34D84BC9C4D3}">
      <dsp:nvSpPr>
        <dsp:cNvPr id="0" name=""/>
        <dsp:cNvSpPr/>
      </dsp:nvSpPr>
      <dsp:spPr>
        <a:xfrm>
          <a:off x="3247055" y="932400"/>
          <a:ext cx="2135369" cy="108008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107EC30D-B700-4E71-882D-19625CF19D39}">
      <dsp:nvSpPr>
        <dsp:cNvPr id="0" name=""/>
        <dsp:cNvSpPr/>
      </dsp:nvSpPr>
      <dsp:spPr>
        <a:xfrm>
          <a:off x="3402551" y="1080121"/>
          <a:ext cx="2135369" cy="1080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Пигменттің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екі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формасы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бар: 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8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8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kern="1200" dirty="0"/>
        </a:p>
      </dsp:txBody>
      <dsp:txXfrm>
        <a:off x="3434186" y="1111756"/>
        <a:ext cx="2072099" cy="1016814"/>
      </dsp:txXfrm>
    </dsp:sp>
    <dsp:sp modelId="{E1352A74-CEC3-4F97-AC40-F62F02286AA9}">
      <dsp:nvSpPr>
        <dsp:cNvPr id="0" name=""/>
        <dsp:cNvSpPr/>
      </dsp:nvSpPr>
      <dsp:spPr>
        <a:xfrm>
          <a:off x="5693416" y="932400"/>
          <a:ext cx="2909257" cy="108008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4B03D519-A610-4CA8-A06A-0B68E892D072}">
      <dsp:nvSpPr>
        <dsp:cNvPr id="0" name=""/>
        <dsp:cNvSpPr/>
      </dsp:nvSpPr>
      <dsp:spPr>
        <a:xfrm>
          <a:off x="5848912" y="1080121"/>
          <a:ext cx="2909257" cy="1080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максимум 645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болатын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спектрдің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қызыл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аймағында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әлсіз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сіңірілуімен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сипатталады</a:t>
          </a:r>
          <a:endParaRPr lang="ru-RU" sz="1800" kern="1200" dirty="0"/>
        </a:p>
      </dsp:txBody>
      <dsp:txXfrm>
        <a:off x="5880547" y="1111756"/>
        <a:ext cx="2845987" cy="1016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BBC23-2A9C-4131-AD3E-CF24D8F2E91A}">
      <dsp:nvSpPr>
        <dsp:cNvPr id="0" name=""/>
        <dsp:cNvSpPr/>
      </dsp:nvSpPr>
      <dsp:spPr>
        <a:xfrm>
          <a:off x="4446240" y="987338"/>
          <a:ext cx="298053" cy="1152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572"/>
              </a:lnTo>
              <a:lnTo>
                <a:pt x="298053" y="115257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124C1-52FA-4E63-9CF5-71530CA6B564}">
      <dsp:nvSpPr>
        <dsp:cNvPr id="0" name=""/>
        <dsp:cNvSpPr/>
      </dsp:nvSpPr>
      <dsp:spPr>
        <a:xfrm>
          <a:off x="4148186" y="987338"/>
          <a:ext cx="298053" cy="1152572"/>
        </a:xfrm>
        <a:custGeom>
          <a:avLst/>
          <a:gdLst/>
          <a:ahLst/>
          <a:cxnLst/>
          <a:rect l="0" t="0" r="0" b="0"/>
          <a:pathLst>
            <a:path>
              <a:moveTo>
                <a:pt x="298053" y="0"/>
              </a:moveTo>
              <a:lnTo>
                <a:pt x="298053" y="1152572"/>
              </a:lnTo>
              <a:lnTo>
                <a:pt x="0" y="115257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53D10-EEE1-48EC-BDEE-59616C51B100}">
      <dsp:nvSpPr>
        <dsp:cNvPr id="0" name=""/>
        <dsp:cNvSpPr/>
      </dsp:nvSpPr>
      <dsp:spPr>
        <a:xfrm>
          <a:off x="2010122" y="130449"/>
          <a:ext cx="4872234" cy="856889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Ұқсас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бірқатар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err="1">
              <a:latin typeface="Times New Roman" pitchFamily="18" charset="0"/>
              <a:cs typeface="Times New Roman" pitchFamily="18" charset="0"/>
            </a:rPr>
            <a:t>қасиеттері</a:t>
          </a:r>
          <a:r>
            <a:rPr lang="ru-RU" sz="2000" kern="1200">
              <a:latin typeface="Times New Roman" pitchFamily="18" charset="0"/>
              <a:cs typeface="Times New Roman" pitchFamily="18" charset="0"/>
            </a:rPr>
            <a:t> бар:</a:t>
          </a:r>
          <a:endParaRPr lang="ru-RU" sz="2000" kern="1200" dirty="0"/>
        </a:p>
      </dsp:txBody>
      <dsp:txXfrm>
        <a:off x="2010122" y="130449"/>
        <a:ext cx="4872234" cy="856889"/>
      </dsp:txXfrm>
    </dsp:sp>
    <dsp:sp modelId="{1BCB2F84-B45A-48D9-B962-7332BB2AE434}">
      <dsp:nvSpPr>
        <dsp:cNvPr id="0" name=""/>
        <dsp:cNvSpPr/>
      </dsp:nvSpPr>
      <dsp:spPr>
        <a:xfrm>
          <a:off x="22476" y="1356442"/>
          <a:ext cx="4125710" cy="1566937"/>
        </a:xfrm>
        <a:prstGeom prst="rect">
          <a:avLst/>
        </a:prstGeom>
        <a:gradFill rotWithShape="0">
          <a:gsLst>
            <a:gs pos="28000">
              <a:schemeClr val="accent6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Өсімдіктермен: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>
              <a:latin typeface="Times New Roman" pitchFamily="18" charset="0"/>
              <a:cs typeface="Times New Roman" pitchFamily="18" charset="0"/>
            </a:rPr>
            <a:t>фотосинтезді оттегінің бөлінуімен және хлорофилл а бар болуымен, сонымен қатар бірқатар басқа пигменттермен жүзеге асыру.</a:t>
          </a:r>
          <a:endParaRPr lang="ru-RU" sz="1800" b="0" kern="1200" dirty="0"/>
        </a:p>
      </dsp:txBody>
      <dsp:txXfrm>
        <a:off x="22476" y="1356442"/>
        <a:ext cx="4125710" cy="1566937"/>
      </dsp:txXfrm>
    </dsp:sp>
    <dsp:sp modelId="{D84621DC-C22C-4D83-AE70-718E4AA3E9E7}">
      <dsp:nvSpPr>
        <dsp:cNvPr id="0" name=""/>
        <dsp:cNvSpPr/>
      </dsp:nvSpPr>
      <dsp:spPr>
        <a:xfrm>
          <a:off x="4744293" y="1356442"/>
          <a:ext cx="4125710" cy="1566937"/>
        </a:xfrm>
        <a:prstGeom prst="rect">
          <a:avLst/>
        </a:prstGeom>
        <a:gradFill rotWithShape="0">
          <a:gsLst>
            <a:gs pos="28000">
              <a:schemeClr val="accent6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Times New Roman" pitchFamily="18" charset="0"/>
              <a:cs typeface="Times New Roman" pitchFamily="18" charset="0"/>
            </a:rPr>
            <a:t>Бактериялармен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Муреинді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жасуша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қабырғасының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, 70-</a:t>
          </a:r>
          <a:r>
            <a:rPr lang="en-US" sz="1800" b="0" kern="1200" dirty="0">
              <a:latin typeface="Times New Roman" pitchFamily="18" charset="0"/>
              <a:cs typeface="Times New Roman" pitchFamily="18" charset="0"/>
            </a:rPr>
            <a:t>S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рибосомалар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хлоропластар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митохондриялар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сияқты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мембранамен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қоршалған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органеллалардың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болмауы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err="1"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800" b="0" kern="1200" dirty="0"/>
        </a:p>
      </dsp:txBody>
      <dsp:txXfrm>
        <a:off x="4744293" y="1356442"/>
        <a:ext cx="4125710" cy="156693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EEB93-0258-4BBD-AB60-F40356082FE9}">
      <dsp:nvSpPr>
        <dsp:cNvPr id="0" name=""/>
        <dsp:cNvSpPr/>
      </dsp:nvSpPr>
      <dsp:spPr>
        <a:xfrm>
          <a:off x="3959399" y="570250"/>
          <a:ext cx="2050355" cy="382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01"/>
              </a:lnTo>
              <a:lnTo>
                <a:pt x="2050355" y="260601"/>
              </a:lnTo>
              <a:lnTo>
                <a:pt x="2050355" y="3824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33D4D-40A5-4045-84CD-95FECEB6DED0}">
      <dsp:nvSpPr>
        <dsp:cNvPr id="0" name=""/>
        <dsp:cNvSpPr/>
      </dsp:nvSpPr>
      <dsp:spPr>
        <a:xfrm>
          <a:off x="1909043" y="570250"/>
          <a:ext cx="2050355" cy="382410"/>
        </a:xfrm>
        <a:custGeom>
          <a:avLst/>
          <a:gdLst/>
          <a:ahLst/>
          <a:cxnLst/>
          <a:rect l="0" t="0" r="0" b="0"/>
          <a:pathLst>
            <a:path>
              <a:moveTo>
                <a:pt x="2050355" y="0"/>
              </a:moveTo>
              <a:lnTo>
                <a:pt x="2050355" y="260601"/>
              </a:lnTo>
              <a:lnTo>
                <a:pt x="0" y="260601"/>
              </a:lnTo>
              <a:lnTo>
                <a:pt x="0" y="3824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3C0B-3BE6-4BF0-AAC0-D8198E588C78}">
      <dsp:nvSpPr>
        <dsp:cNvPr id="0" name=""/>
        <dsp:cNvSpPr/>
      </dsp:nvSpPr>
      <dsp:spPr>
        <a:xfrm>
          <a:off x="2560474" y="17815"/>
          <a:ext cx="2797848" cy="55243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A8BC880-FA56-4FA5-8EDF-415A6F46E72C}">
      <dsp:nvSpPr>
        <dsp:cNvPr id="0" name=""/>
        <dsp:cNvSpPr/>
      </dsp:nvSpPr>
      <dsp:spPr>
        <a:xfrm>
          <a:off x="2706572" y="156608"/>
          <a:ext cx="2797848" cy="55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Хлорофилл 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endParaRPr lang="ru-RU" sz="2000" kern="1200" dirty="0"/>
        </a:p>
      </dsp:txBody>
      <dsp:txXfrm>
        <a:off x="2722752" y="172788"/>
        <a:ext cx="2765488" cy="520074"/>
      </dsp:txXfrm>
    </dsp:sp>
    <dsp:sp modelId="{60673A73-4F57-4C83-BB4F-2F0799606CC3}">
      <dsp:nvSpPr>
        <dsp:cNvPr id="0" name=""/>
        <dsp:cNvSpPr/>
      </dsp:nvSpPr>
      <dsp:spPr>
        <a:xfrm>
          <a:off x="4785" y="952660"/>
          <a:ext cx="3808515" cy="834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AC7B72D7-D343-4EBD-A7AD-1E7A901D6BFF}">
      <dsp:nvSpPr>
        <dsp:cNvPr id="0" name=""/>
        <dsp:cNvSpPr/>
      </dsp:nvSpPr>
      <dsp:spPr>
        <a:xfrm>
          <a:off x="150883" y="1091453"/>
          <a:ext cx="3808515" cy="834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қызыл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бөлімінің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кейбір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өкілдерінде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endParaRPr lang="ru-RU" sz="1800" kern="1200" dirty="0"/>
        </a:p>
      </dsp:txBody>
      <dsp:txXfrm>
        <a:off x="175338" y="1115908"/>
        <a:ext cx="3759605" cy="786037"/>
      </dsp:txXfrm>
    </dsp:sp>
    <dsp:sp modelId="{C192EBB8-8C37-4005-B9FE-34D84BC9C4D3}">
      <dsp:nvSpPr>
        <dsp:cNvPr id="0" name=""/>
        <dsp:cNvSpPr/>
      </dsp:nvSpPr>
      <dsp:spPr>
        <a:xfrm>
          <a:off x="4105496" y="952660"/>
          <a:ext cx="3808515" cy="834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107EC30D-B700-4E71-882D-19625CF19D39}">
      <dsp:nvSpPr>
        <dsp:cNvPr id="0" name=""/>
        <dsp:cNvSpPr/>
      </dsp:nvSpPr>
      <dsp:spPr>
        <a:xfrm>
          <a:off x="4251594" y="1091453"/>
          <a:ext cx="3808515" cy="834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сіңіру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максимумы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ұзын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толқын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ұзындығына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ауысады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(740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дейін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kern="1200" dirty="0"/>
        </a:p>
      </dsp:txBody>
      <dsp:txXfrm>
        <a:off x="4276049" y="1115908"/>
        <a:ext cx="3759605" cy="78603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CA256-706D-45B3-A863-2B3365034263}">
      <dsp:nvSpPr>
        <dsp:cNvPr id="0" name=""/>
        <dsp:cNvSpPr/>
      </dsp:nvSpPr>
      <dsp:spPr>
        <a:xfrm>
          <a:off x="-7328568" y="-1120083"/>
          <a:ext cx="8720887" cy="8720887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9EA0F-99D8-419D-BBFA-A47245F81EA3}">
      <dsp:nvSpPr>
        <dsp:cNvPr id="0" name=""/>
        <dsp:cNvSpPr/>
      </dsp:nvSpPr>
      <dsp:spPr>
        <a:xfrm>
          <a:off x="728399" y="498237"/>
          <a:ext cx="8035228" cy="996993"/>
        </a:xfrm>
        <a:prstGeom prst="rect">
          <a:avLst/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136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Половина из известных видов водорослей являются морскими обитателями, либо встречаются в океанах и солоноватых водах, занимающих большую часть земной поверхности.</a:t>
          </a:r>
          <a:endParaRPr lang="ru-RU" sz="2100" kern="1200" dirty="0"/>
        </a:p>
      </dsp:txBody>
      <dsp:txXfrm>
        <a:off x="728399" y="498237"/>
        <a:ext cx="8035228" cy="996993"/>
      </dsp:txXfrm>
    </dsp:sp>
    <dsp:sp modelId="{1031093D-20D8-4961-957D-871F3D30CB37}">
      <dsp:nvSpPr>
        <dsp:cNvPr id="0" name=""/>
        <dsp:cNvSpPr/>
      </dsp:nvSpPr>
      <dsp:spPr>
        <a:xfrm>
          <a:off x="105277" y="373613"/>
          <a:ext cx="1246242" cy="1246242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37B4D6A-2299-49CF-A933-058B595114B8}">
      <dsp:nvSpPr>
        <dsp:cNvPr id="0" name=""/>
        <dsp:cNvSpPr/>
      </dsp:nvSpPr>
      <dsp:spPr>
        <a:xfrm>
          <a:off x="1299998" y="1993987"/>
          <a:ext cx="7463629" cy="996993"/>
        </a:xfrm>
        <a:prstGeom prst="rect">
          <a:avLst/>
        </a:prstGeom>
        <a:gradFill rotWithShape="0">
          <a:gsLst>
            <a:gs pos="28000">
              <a:schemeClr val="accent5">
                <a:hueOff val="-343741"/>
                <a:satOff val="-4006"/>
                <a:lumOff val="-71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343741"/>
                <a:satOff val="-4006"/>
                <a:lumOff val="-71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136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Большиство представителей водорослей отделов </a:t>
          </a:r>
          <a:r>
            <a:rPr lang="en-US" sz="21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Dinophyta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kk-KZ" sz="2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</a:t>
          </a:r>
          <a:r>
            <a:rPr lang="en-US" sz="2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</a:t>
          </a:r>
          <a:r>
            <a:rPr lang="kk-KZ" sz="2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</a:t>
          </a: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Chrysophyta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основном обитают в морях.</a:t>
          </a:r>
          <a:endParaRPr lang="ru-RU" sz="2100" kern="1200" dirty="0"/>
        </a:p>
      </dsp:txBody>
      <dsp:txXfrm>
        <a:off x="1299998" y="1993987"/>
        <a:ext cx="7463629" cy="996993"/>
      </dsp:txXfrm>
    </dsp:sp>
    <dsp:sp modelId="{E44405DC-66F3-469B-A321-19E377BE3505}">
      <dsp:nvSpPr>
        <dsp:cNvPr id="0" name=""/>
        <dsp:cNvSpPr/>
      </dsp:nvSpPr>
      <dsp:spPr>
        <a:xfrm>
          <a:off x="676877" y="1869363"/>
          <a:ext cx="1246242" cy="1246242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343741"/>
              <a:satOff val="-4006"/>
              <a:lumOff val="-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8AE6BF-8E3D-4416-B23C-5696947B9B47}">
      <dsp:nvSpPr>
        <dsp:cNvPr id="0" name=""/>
        <dsp:cNvSpPr/>
      </dsp:nvSpPr>
      <dsp:spPr>
        <a:xfrm>
          <a:off x="1299998" y="3489738"/>
          <a:ext cx="7463629" cy="996993"/>
        </a:xfrm>
        <a:prstGeom prst="rect">
          <a:avLst/>
        </a:prstGeom>
        <a:gradFill rotWithShape="0">
          <a:gsLst>
            <a:gs pos="28000">
              <a:schemeClr val="accent5">
                <a:hueOff val="-687482"/>
                <a:satOff val="-8011"/>
                <a:lumOff val="-143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687482"/>
                <a:satOff val="-8011"/>
                <a:lumOff val="-143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136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Несколько меньше в морской воде представителей отделов </a:t>
          </a:r>
          <a:r>
            <a:rPr lang="ru-RU" sz="21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Chlorophyta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Cryptophyta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Rhodophyta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практически отсутствуют </a:t>
          </a: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эвгленовые.</a:t>
          </a:r>
          <a:endParaRPr lang="ru-RU" sz="2100" kern="1200" dirty="0"/>
        </a:p>
      </dsp:txBody>
      <dsp:txXfrm>
        <a:off x="1299998" y="3489738"/>
        <a:ext cx="7463629" cy="996993"/>
      </dsp:txXfrm>
    </dsp:sp>
    <dsp:sp modelId="{7CB660E2-EEC3-4669-A298-5018B2DAA9A4}">
      <dsp:nvSpPr>
        <dsp:cNvPr id="0" name=""/>
        <dsp:cNvSpPr/>
      </dsp:nvSpPr>
      <dsp:spPr>
        <a:xfrm>
          <a:off x="676877" y="3365113"/>
          <a:ext cx="1246242" cy="1246242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687482"/>
              <a:satOff val="-8011"/>
              <a:lumOff val="-14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49677D-69C6-4A16-A12A-5C8F7965DE28}">
      <dsp:nvSpPr>
        <dsp:cNvPr id="0" name=""/>
        <dsp:cNvSpPr/>
      </dsp:nvSpPr>
      <dsp:spPr>
        <a:xfrm>
          <a:off x="728399" y="4985488"/>
          <a:ext cx="8035228" cy="996993"/>
        </a:xfrm>
        <a:prstGeom prst="rect">
          <a:avLst/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136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морских водах микроводоросли могут расти на поверхности воды, либо в нижних слоях (в составе планктона и бентоса): диатомовые </a:t>
          </a:r>
          <a:r>
            <a:rPr lang="kk-KZ" sz="21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Chaetoceros, Rhizosolenia, Thalassiosira </a:t>
          </a: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др.</a:t>
          </a:r>
          <a:endParaRPr lang="ru-RU" sz="2100" kern="1200" dirty="0"/>
        </a:p>
      </dsp:txBody>
      <dsp:txXfrm>
        <a:off x="728399" y="4985488"/>
        <a:ext cx="8035228" cy="996993"/>
      </dsp:txXfrm>
    </dsp:sp>
    <dsp:sp modelId="{DBA66C22-671E-4FC3-9766-5EC0BD796CAF}">
      <dsp:nvSpPr>
        <dsp:cNvPr id="0" name=""/>
        <dsp:cNvSpPr/>
      </dsp:nvSpPr>
      <dsp:spPr>
        <a:xfrm>
          <a:off x="105277" y="4860864"/>
          <a:ext cx="1246242" cy="1246242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B1C91-B671-4B28-AA53-C187F5390920}">
      <dsp:nvSpPr>
        <dsp:cNvPr id="0" name=""/>
        <dsp:cNvSpPr/>
      </dsp:nvSpPr>
      <dsp:spPr>
        <a:xfrm>
          <a:off x="4253319" y="962579"/>
          <a:ext cx="2208533" cy="435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72"/>
              </a:lnTo>
              <a:lnTo>
                <a:pt x="2208533" y="296872"/>
              </a:lnTo>
              <a:lnTo>
                <a:pt x="2208533" y="4356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66037-17E4-4AA3-8780-D2DF43651880}">
      <dsp:nvSpPr>
        <dsp:cNvPr id="0" name=""/>
        <dsp:cNvSpPr/>
      </dsp:nvSpPr>
      <dsp:spPr>
        <a:xfrm>
          <a:off x="2044786" y="962579"/>
          <a:ext cx="2208533" cy="435634"/>
        </a:xfrm>
        <a:custGeom>
          <a:avLst/>
          <a:gdLst/>
          <a:ahLst/>
          <a:cxnLst/>
          <a:rect l="0" t="0" r="0" b="0"/>
          <a:pathLst>
            <a:path>
              <a:moveTo>
                <a:pt x="2208533" y="0"/>
              </a:moveTo>
              <a:lnTo>
                <a:pt x="2208533" y="296872"/>
              </a:lnTo>
              <a:lnTo>
                <a:pt x="0" y="296872"/>
              </a:lnTo>
              <a:lnTo>
                <a:pt x="0" y="4356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BAFDF-10B8-46C5-A06D-D7449ACB1CFD}">
      <dsp:nvSpPr>
        <dsp:cNvPr id="0" name=""/>
        <dsp:cNvSpPr/>
      </dsp:nvSpPr>
      <dsp:spPr>
        <a:xfrm>
          <a:off x="160308" y="11423"/>
          <a:ext cx="8186021" cy="9511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3A3704-AA00-4B5E-B7A9-2EC152CBA4ED}">
      <dsp:nvSpPr>
        <dsp:cNvPr id="0" name=""/>
        <dsp:cNvSpPr/>
      </dsp:nvSpPr>
      <dsp:spPr>
        <a:xfrm>
          <a:off x="326739" y="169533"/>
          <a:ext cx="8186021" cy="951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водорослей в водоемах и разнообразие доминирующих видов изменяются в течение года и, в бόльшей степени, находятся в зависимости от</a:t>
          </a:r>
          <a:endParaRPr lang="ru-RU" sz="2100" kern="1200" dirty="0"/>
        </a:p>
      </dsp:txBody>
      <dsp:txXfrm>
        <a:off x="354597" y="197391"/>
        <a:ext cx="8130305" cy="895439"/>
      </dsp:txXfrm>
    </dsp:sp>
    <dsp:sp modelId="{1E0810E7-49CB-4BD5-B71C-4ECF129D70CA}">
      <dsp:nvSpPr>
        <dsp:cNvPr id="0" name=""/>
        <dsp:cNvSpPr/>
      </dsp:nvSpPr>
      <dsp:spPr>
        <a:xfrm>
          <a:off x="2684" y="1398213"/>
          <a:ext cx="4084203" cy="736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BE2DD8-8A89-43A3-B1B3-9B2E93990DA7}">
      <dsp:nvSpPr>
        <dsp:cNvPr id="0" name=""/>
        <dsp:cNvSpPr/>
      </dsp:nvSpPr>
      <dsp:spPr>
        <a:xfrm>
          <a:off x="169115" y="1556323"/>
          <a:ext cx="4084203" cy="736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температуры воды</a:t>
          </a:r>
          <a:endParaRPr lang="ru-RU" sz="2100" kern="1200" dirty="0"/>
        </a:p>
      </dsp:txBody>
      <dsp:txXfrm>
        <a:off x="190687" y="1577895"/>
        <a:ext cx="4041059" cy="693364"/>
      </dsp:txXfrm>
    </dsp:sp>
    <dsp:sp modelId="{95E393F6-BE22-4C1B-B249-83CC3DC8A5E0}">
      <dsp:nvSpPr>
        <dsp:cNvPr id="0" name=""/>
        <dsp:cNvSpPr/>
      </dsp:nvSpPr>
      <dsp:spPr>
        <a:xfrm>
          <a:off x="4419750" y="1398213"/>
          <a:ext cx="4084203" cy="736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3F284-0202-4643-A32B-9EFFDD73AA78}">
      <dsp:nvSpPr>
        <dsp:cNvPr id="0" name=""/>
        <dsp:cNvSpPr/>
      </dsp:nvSpPr>
      <dsp:spPr>
        <a:xfrm>
          <a:off x="4586182" y="1556323"/>
          <a:ext cx="4084203" cy="736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уровня содержащихся органических веществ</a:t>
          </a:r>
          <a:endParaRPr lang="ru-RU" sz="2100" kern="1200" dirty="0"/>
        </a:p>
      </dsp:txBody>
      <dsp:txXfrm>
        <a:off x="4607754" y="1577895"/>
        <a:ext cx="4041059" cy="69336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97F6-710E-4C8C-B684-9A6A672CDA24}">
      <dsp:nvSpPr>
        <dsp:cNvPr id="0" name=""/>
        <dsp:cNvSpPr/>
      </dsp:nvSpPr>
      <dsp:spPr>
        <a:xfrm>
          <a:off x="1039" y="0"/>
          <a:ext cx="3979039" cy="1440160"/>
        </a:xfrm>
        <a:prstGeom prst="rect">
          <a:avLst/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весенний и осенний периоды активно растут водоросли, устойчивые к действию пониженных температур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" y="0"/>
        <a:ext cx="3979039" cy="1440160"/>
      </dsp:txXfrm>
    </dsp:sp>
    <dsp:sp modelId="{BA9E1772-2C9C-4402-BBB0-9A0918EAFE32}">
      <dsp:nvSpPr>
        <dsp:cNvPr id="0" name=""/>
        <dsp:cNvSpPr/>
      </dsp:nvSpPr>
      <dsp:spPr>
        <a:xfrm>
          <a:off x="4377983" y="226679"/>
          <a:ext cx="843556" cy="9868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7983" y="424039"/>
        <a:ext cx="590489" cy="592081"/>
      </dsp:txXfrm>
    </dsp:sp>
    <dsp:sp modelId="{221244E9-2DC5-4AFA-AB5B-A8D6874629B3}">
      <dsp:nvSpPr>
        <dsp:cNvPr id="0" name=""/>
        <dsp:cNvSpPr/>
      </dsp:nvSpPr>
      <dsp:spPr>
        <a:xfrm>
          <a:off x="5571695" y="0"/>
          <a:ext cx="2996216" cy="1440160"/>
        </a:xfrm>
        <a:prstGeom prst="rect">
          <a:avLst/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летом же происходит их смена на теплолюбивые.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1695" y="0"/>
        <a:ext cx="2996216" cy="144016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8E50E-9305-4813-B498-6FB972D41E5F}">
      <dsp:nvSpPr>
        <dsp:cNvPr id="0" name=""/>
        <dsp:cNvSpPr/>
      </dsp:nvSpPr>
      <dsp:spPr>
        <a:xfrm>
          <a:off x="0" y="2981203"/>
          <a:ext cx="8712968" cy="900246"/>
        </a:xfrm>
        <a:prstGeom prst="rect">
          <a:avLst/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белсенді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өсуі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қарда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қызыл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сарғыш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жасыл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қоңыр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түсті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алуға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әкеледі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>
        <a:off x="0" y="2981203"/>
        <a:ext cx="8712968" cy="900246"/>
      </dsp:txXfrm>
    </dsp:sp>
    <dsp:sp modelId="{03AE1784-0928-4D8D-AF46-0BB7D9001070}">
      <dsp:nvSpPr>
        <dsp:cNvPr id="0" name=""/>
        <dsp:cNvSpPr/>
      </dsp:nvSpPr>
      <dsp:spPr>
        <a:xfrm rot="10800000">
          <a:off x="0" y="1491277"/>
          <a:ext cx="8712968" cy="1504600"/>
        </a:xfrm>
        <a:prstGeom prst="upArrowCallout">
          <a:avLst/>
        </a:prstGeom>
        <a:gradFill rotWithShape="0">
          <a:gsLst>
            <a:gs pos="28000">
              <a:schemeClr val="accent5">
                <a:hueOff val="-515611"/>
                <a:satOff val="-6008"/>
                <a:lumOff val="-107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құбылыс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жасыл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балдырларға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Chlamydomonas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nivalis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C. 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flavo-virens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C. 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bolyaiana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Chloromonas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brevispina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Rhaphidonema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Koliella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Carteria</a:t>
          </a:r>
          <a:r>
            <a:rPr lang="en-US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Ancylonema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мезотеникалық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өкілдері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000" kern="1200" dirty="0"/>
        </a:p>
      </dsp:txBody>
      <dsp:txXfrm rot="10800000">
        <a:off x="0" y="1491277"/>
        <a:ext cx="8712968" cy="977644"/>
      </dsp:txXfrm>
    </dsp:sp>
    <dsp:sp modelId="{27698A35-5614-4F66-A772-1C2B2B2BA651}">
      <dsp:nvSpPr>
        <dsp:cNvPr id="0" name=""/>
        <dsp:cNvSpPr/>
      </dsp:nvSpPr>
      <dsp:spPr>
        <a:xfrm rot="10800000">
          <a:off x="0" y="1351"/>
          <a:ext cx="8712968" cy="1504600"/>
        </a:xfrm>
        <a:prstGeom prst="upArrowCallout">
          <a:avLst/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Бүгінгі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күні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криофильді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100-ге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жуық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бар,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негізінен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мұзда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өсіп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«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гүлдейді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 rot="10800000">
        <a:off x="0" y="1351"/>
        <a:ext cx="8712968" cy="97764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55799-1C23-4A68-9CD1-C2BFA72ECDA9}">
      <dsp:nvSpPr>
        <dsp:cNvPr id="0" name=""/>
        <dsp:cNvSpPr/>
      </dsp:nvSpPr>
      <dsp:spPr>
        <a:xfrm>
          <a:off x="0" y="2736306"/>
          <a:ext cx="8746628" cy="907342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көпшілігінің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топырақта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даму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мүмкіндігі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бар (</a:t>
          </a:r>
          <a:r>
            <a:rPr lang="kk-KZ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Chlorophyta 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400-ге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жуық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өкілі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150 - </a:t>
          </a:r>
          <a:r>
            <a:rPr lang="kk-KZ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300 – </a:t>
          </a:r>
          <a:r>
            <a:rPr lang="kk-KZ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Bacillariophyta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 </a:t>
          </a:r>
          <a:endParaRPr lang="ru-RU" sz="1600" kern="1200" dirty="0"/>
        </a:p>
      </dsp:txBody>
      <dsp:txXfrm>
        <a:off x="0" y="2736306"/>
        <a:ext cx="8746628" cy="907342"/>
      </dsp:txXfrm>
    </dsp:sp>
    <dsp:sp modelId="{86FEA351-6161-41BE-8665-50AF14D50FFB}">
      <dsp:nvSpPr>
        <dsp:cNvPr id="0" name=""/>
        <dsp:cNvSpPr/>
      </dsp:nvSpPr>
      <dsp:spPr>
        <a:xfrm rot="10800000">
          <a:off x="0" y="1382532"/>
          <a:ext cx="8746628" cy="1395493"/>
        </a:xfrm>
        <a:prstGeom prst="upArrowCallout">
          <a:avLst/>
        </a:prstGeom>
        <a:gradFill rotWithShape="0">
          <a:gsLst>
            <a:gs pos="28000">
              <a:schemeClr val="accent4">
                <a:hueOff val="-4135930"/>
                <a:satOff val="23223"/>
                <a:lumOff val="-107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ашық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жыныстар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беткейлерінде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өндірістік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үйінділерде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жақында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жанартау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атқылаған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жерлерде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даму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мүмкіндігі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бар.</a:t>
          </a:r>
          <a:endParaRPr lang="ru-RU" sz="1600" kern="1200" dirty="0"/>
        </a:p>
      </dsp:txBody>
      <dsp:txXfrm rot="10800000">
        <a:off x="0" y="1382532"/>
        <a:ext cx="8746628" cy="906749"/>
      </dsp:txXfrm>
    </dsp:sp>
    <dsp:sp modelId="{8C86AD0F-B3D6-4FED-9F93-345D7A67B2E7}">
      <dsp:nvSpPr>
        <dsp:cNvPr id="0" name=""/>
        <dsp:cNvSpPr/>
      </dsp:nvSpPr>
      <dsp:spPr>
        <a:xfrm rot="10800000">
          <a:off x="0" y="649"/>
          <a:ext cx="8746628" cy="1395493"/>
        </a:xfrm>
        <a:prstGeom prst="upArrowCallout">
          <a:avLst/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Балдырларды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ағаштардың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қабығында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мүктердің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арасында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үйлердің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қабырғаларында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ылғал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тастар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тастарда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топырақ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бетінде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жануарлардың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терілерінде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т.б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kk-KZ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Chlorophyta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kk-KZ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Bacillariophyta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kk-KZ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Xanthophyta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және </a:t>
          </a:r>
          <a:r>
            <a:rPr lang="kk-KZ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Rhodophyta</a:t>
          </a:r>
          <a:r>
            <a:rPr lang="kk-K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600" kern="1200" dirty="0"/>
        </a:p>
      </dsp:txBody>
      <dsp:txXfrm rot="10800000">
        <a:off x="0" y="649"/>
        <a:ext cx="8746628" cy="9067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CA3FE-0050-49AD-8A4F-C68852D58595}">
      <dsp:nvSpPr>
        <dsp:cNvPr id="0" name=""/>
        <dsp:cNvSpPr/>
      </dsp:nvSpPr>
      <dsp:spPr>
        <a:xfrm>
          <a:off x="3198" y="949"/>
          <a:ext cx="8658227" cy="980147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Таксономиялық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схемамен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бактерияларды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анықтаушы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Берджи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бес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кіші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топқа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бөлінеді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</a:t>
          </a:r>
          <a:endParaRPr lang="ru-RU" sz="2000" kern="1200" dirty="0"/>
        </a:p>
      </dsp:txBody>
      <dsp:txXfrm>
        <a:off x="31906" y="29657"/>
        <a:ext cx="8600811" cy="922731"/>
      </dsp:txXfrm>
    </dsp:sp>
    <dsp:sp modelId="{4150C302-3939-4DC8-A27C-75A8010CC854}">
      <dsp:nvSpPr>
        <dsp:cNvPr id="0" name=""/>
        <dsp:cNvSpPr/>
      </dsp:nvSpPr>
      <dsp:spPr>
        <a:xfrm>
          <a:off x="0" y="1080127"/>
          <a:ext cx="4146508" cy="226466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І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ІІ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топшаларға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жасуша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қабырғасының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қабаттарымен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гель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тәрізді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матрикспен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біріктірілген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бірклеткалы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формалар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жіпшелі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жасушалық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колониялар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жатады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Бактериялар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көбею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тәсілімен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ерекшеленеді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</dsp:txBody>
      <dsp:txXfrm>
        <a:off x="66330" y="1146457"/>
        <a:ext cx="4013848" cy="2132001"/>
      </dsp:txXfrm>
    </dsp:sp>
    <dsp:sp modelId="{BA3D4803-88E7-46F7-AA5D-C4902929D1D3}">
      <dsp:nvSpPr>
        <dsp:cNvPr id="0" name=""/>
        <dsp:cNvSpPr/>
      </dsp:nvSpPr>
      <dsp:spPr>
        <a:xfrm>
          <a:off x="4506465" y="1085907"/>
          <a:ext cx="4146508" cy="226466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5">
              <a:shade val="75000"/>
              <a:satMod val="125000"/>
              <a:lumMod val="75000"/>
            </a:schemeClr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II, IV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V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кіші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топтарға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жіпше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тәрізді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организмдер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жатады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Әр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топшаның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бактериялары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жасушалардың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бөліну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жолымен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трихомалар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түрінде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тармақталған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тармақталмаған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қабатты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қабатты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ерекшеленеді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</dsp:txBody>
      <dsp:txXfrm>
        <a:off x="4572795" y="1152237"/>
        <a:ext cx="4013848" cy="2132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53720-C55D-4197-BF75-DC18EC3474F9}">
      <dsp:nvSpPr>
        <dsp:cNvPr id="0" name=""/>
        <dsp:cNvSpPr/>
      </dsp:nvSpPr>
      <dsp:spPr>
        <a:xfrm>
          <a:off x="0" y="3586132"/>
          <a:ext cx="8820472" cy="588334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биотехнологияда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өнімді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алу үшін,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органикалық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ластаушы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заттардың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биодеградациясы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үшін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900" kern="1200" dirty="0"/>
        </a:p>
      </dsp:txBody>
      <dsp:txXfrm>
        <a:off x="0" y="3586132"/>
        <a:ext cx="8820472" cy="588334"/>
      </dsp:txXfrm>
    </dsp:sp>
    <dsp:sp modelId="{4BE61E21-1ABC-4F4F-89D3-7A2A0E34CE2E}">
      <dsp:nvSpPr>
        <dsp:cNvPr id="0" name=""/>
        <dsp:cNvSpPr/>
      </dsp:nvSpPr>
      <dsp:spPr>
        <a:xfrm rot="10800000">
          <a:off x="0" y="2690098"/>
          <a:ext cx="8820472" cy="904859"/>
        </a:xfrm>
        <a:prstGeom prst="upArrowCallout">
          <a:avLst/>
        </a:prstGeom>
        <a:gradFill rotWithShape="0">
          <a:gsLst>
            <a:gs pos="28000">
              <a:schemeClr val="accent4">
                <a:hueOff val="-2067965"/>
                <a:satOff val="11611"/>
                <a:lumOff val="-53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2067965"/>
                <a:satOff val="11611"/>
                <a:lumOff val="-53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фундаменталды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биологиялық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процестерді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зерттеу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үшін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модельді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организмдер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қолданылады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900" kern="1200" dirty="0"/>
        </a:p>
      </dsp:txBody>
      <dsp:txXfrm rot="10800000">
        <a:off x="0" y="2690098"/>
        <a:ext cx="8820472" cy="587950"/>
      </dsp:txXfrm>
    </dsp:sp>
    <dsp:sp modelId="{194F408B-B673-4E2C-A1D8-D63EEB94B510}">
      <dsp:nvSpPr>
        <dsp:cNvPr id="0" name=""/>
        <dsp:cNvSpPr/>
      </dsp:nvSpPr>
      <dsp:spPr>
        <a:xfrm rot="10800000">
          <a:off x="0" y="1794064"/>
          <a:ext cx="8820472" cy="904859"/>
        </a:xfrm>
        <a:prstGeom prst="upArrowCallout">
          <a:avLst/>
        </a:prstGeom>
        <a:gradFill rotWithShape="0">
          <a:gsLst>
            <a:gs pos="28000">
              <a:schemeClr val="accent4">
                <a:hueOff val="-4135930"/>
                <a:satOff val="23223"/>
                <a:lumOff val="-107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азот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фиксаторлар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кейбір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жартылай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шөлді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аймақтарда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гектарына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5 кг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азотпен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байланысады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);</a:t>
          </a:r>
          <a:endParaRPr lang="ru-RU" sz="1900" kern="1200" dirty="0"/>
        </a:p>
      </dsp:txBody>
      <dsp:txXfrm rot="10800000">
        <a:off x="0" y="1794064"/>
        <a:ext cx="8820472" cy="587950"/>
      </dsp:txXfrm>
    </dsp:sp>
    <dsp:sp modelId="{C74FDBA1-C95B-4798-B068-CD48D268940C}">
      <dsp:nvSpPr>
        <dsp:cNvPr id="0" name=""/>
        <dsp:cNvSpPr/>
      </dsp:nvSpPr>
      <dsp:spPr>
        <a:xfrm rot="10800000">
          <a:off x="0" y="898030"/>
          <a:ext cx="8820472" cy="904859"/>
        </a:xfrm>
        <a:prstGeom prst="upArrowCallout">
          <a:avLst/>
        </a:prstGeom>
        <a:gradFill rotWithShape="0">
          <a:gsLst>
            <a:gs pos="28000">
              <a:schemeClr val="accent4">
                <a:hueOff val="-6203895"/>
                <a:satOff val="34834"/>
                <a:lumOff val="-16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6203895"/>
                <a:satOff val="34834"/>
                <a:lumOff val="-16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еркін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өмір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сүретін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симбиотикалық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қатынастарды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қалыптастыратын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бастапқы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өндірушілер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(продуцент);</a:t>
          </a:r>
          <a:endParaRPr lang="ru-RU" sz="1900" kern="1200" dirty="0"/>
        </a:p>
      </dsp:txBody>
      <dsp:txXfrm rot="10800000">
        <a:off x="0" y="898030"/>
        <a:ext cx="8820472" cy="587950"/>
      </dsp:txXfrm>
    </dsp:sp>
    <dsp:sp modelId="{5AF31987-9E0F-44E6-9F6E-895194818D3D}">
      <dsp:nvSpPr>
        <dsp:cNvPr id="0" name=""/>
        <dsp:cNvSpPr/>
      </dsp:nvSpPr>
      <dsp:spPr>
        <a:xfrm rot="10800000">
          <a:off x="0" y="1996"/>
          <a:ext cx="8820472" cy="904859"/>
        </a:xfrm>
        <a:prstGeom prst="upArrowCallout">
          <a:avLst/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Экожүйелердің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қызметінде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өмірінде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орасан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зор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рөл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>
              <a:latin typeface="Times New Roman" pitchFamily="18" charset="0"/>
              <a:cs typeface="Times New Roman" pitchFamily="18" charset="0"/>
            </a:rPr>
            <a:t>атқарады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1900" kern="1200" dirty="0"/>
        </a:p>
      </dsp:txBody>
      <dsp:txXfrm rot="10800000">
        <a:off x="0" y="1996"/>
        <a:ext cx="8820472" cy="587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62BF-4682-43EC-9A93-6F1130CBECD3}">
      <dsp:nvSpPr>
        <dsp:cNvPr id="0" name=""/>
        <dsp:cNvSpPr/>
      </dsp:nvSpPr>
      <dsp:spPr>
        <a:xfrm>
          <a:off x="71992" y="1918254"/>
          <a:ext cx="8640990" cy="1049684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kern="1200" dirty="0">
              <a:latin typeface="Times New Roman" pitchFamily="18" charset="0"/>
              <a:cs typeface="Times New Roman" pitchFamily="18" charset="0"/>
            </a:rPr>
            <a:t>Көптеген цианобактериялар трихомалары қапшықпен қапталған, кейде трихомалары түйнек, қыртысты және басқа да формалы шырышты жиынтықтар түрінде бірігеді және субстратқа бекіне алады.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992" y="1918254"/>
        <a:ext cx="8640990" cy="1049684"/>
      </dsp:txXfrm>
    </dsp:sp>
    <dsp:sp modelId="{978EE41A-30D7-43A5-BE21-D8D08DB31A5F}">
      <dsp:nvSpPr>
        <dsp:cNvPr id="0" name=""/>
        <dsp:cNvSpPr/>
      </dsp:nvSpPr>
      <dsp:spPr>
        <a:xfrm rot="10800000">
          <a:off x="0" y="164"/>
          <a:ext cx="8784976" cy="1936980"/>
        </a:xfrm>
        <a:prstGeom prst="upArrowCallout">
          <a:avLst/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Жіпшелі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цианобактериялар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бір-бірімен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жасушаның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бүйір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қабырғасы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арқылы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өтетін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жіңішке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каналдар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- 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микродесмалар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арқылы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байланысқан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жасушалардан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тұрады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/>
        </a:p>
      </dsp:txBody>
      <dsp:txXfrm rot="10800000">
        <a:off x="0" y="164"/>
        <a:ext cx="8784976" cy="12585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2E1D2-339E-45B2-8B31-A3734D30D0BF}">
      <dsp:nvSpPr>
        <dsp:cNvPr id="0" name=""/>
        <dsp:cNvSpPr/>
      </dsp:nvSpPr>
      <dsp:spPr>
        <a:xfrm>
          <a:off x="1673" y="53311"/>
          <a:ext cx="3569001" cy="2141401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Фотосинтездеуші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аппарат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қос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қабықшалармен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ұсынылған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оларды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тилакоидтар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аталады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Тилакоидтардың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саны мен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орналасуы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цианобактерияларды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әр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64392" y="116030"/>
        <a:ext cx="3443563" cy="2015963"/>
      </dsp:txXfrm>
    </dsp:sp>
    <dsp:sp modelId="{63D01A95-4987-4909-86B0-9116F4AE4309}">
      <dsp:nvSpPr>
        <dsp:cNvPr id="0" name=""/>
        <dsp:cNvSpPr/>
      </dsp:nvSpPr>
      <dsp:spPr>
        <a:xfrm>
          <a:off x="3927575" y="681455"/>
          <a:ext cx="756628" cy="8851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3927575" y="858477"/>
        <a:ext cx="529640" cy="531068"/>
      </dsp:txXfrm>
    </dsp:sp>
    <dsp:sp modelId="{C2BF1B8D-B819-40E6-BDBB-37580B95D9F7}">
      <dsp:nvSpPr>
        <dsp:cNvPr id="0" name=""/>
        <dsp:cNvSpPr/>
      </dsp:nvSpPr>
      <dsp:spPr>
        <a:xfrm>
          <a:off x="4998276" y="53311"/>
          <a:ext cx="3569001" cy="2141401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Тилакоидтар мембранысының сыртқы бетіне диаметрі 40 нм шамасында болып келетін бірнеше суббірліктерден тұратын ерекше түзілістер – фикобилисомалар жанасып жатады.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0995" y="116030"/>
        <a:ext cx="3443563" cy="20159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C70A-0612-4080-B0E2-AAE2D44079E3}">
      <dsp:nvSpPr>
        <dsp:cNvPr id="0" name=""/>
        <dsp:cNvSpPr/>
      </dsp:nvSpPr>
      <dsp:spPr>
        <a:xfrm>
          <a:off x="76156" y="2037"/>
          <a:ext cx="4744230" cy="1186057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Цианобатериялардың </a:t>
          </a:r>
          <a:r>
            <a:rPr lang="kk-KZ" sz="2000" b="1" kern="1200" dirty="0">
              <a:latin typeface="Times New Roman" pitchFamily="18" charset="0"/>
              <a:cs typeface="Times New Roman" pitchFamily="18" charset="0"/>
            </a:rPr>
            <a:t>цианофицин </a:t>
          </a: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деп аталатын азотты қор өнімдері синтездеуі олардың өзіндік ерекшелігі болып келеді.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894" y="36775"/>
        <a:ext cx="4674754" cy="1116581"/>
      </dsp:txXfrm>
    </dsp:sp>
    <dsp:sp modelId="{54260F16-9D3B-429C-B9C9-237B278A2F1F}">
      <dsp:nvSpPr>
        <dsp:cNvPr id="0" name=""/>
        <dsp:cNvSpPr/>
      </dsp:nvSpPr>
      <dsp:spPr>
        <a:xfrm rot="5400000">
          <a:off x="2344491" y="1291875"/>
          <a:ext cx="207560" cy="2075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86D15-CB98-4594-A588-B97908ABD48E}">
      <dsp:nvSpPr>
        <dsp:cNvPr id="0" name=""/>
        <dsp:cNvSpPr/>
      </dsp:nvSpPr>
      <dsp:spPr>
        <a:xfrm>
          <a:off x="76156" y="1603215"/>
          <a:ext cx="4744230" cy="11860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Химиялық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анализ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көрсеткендей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құрамында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аргинин мен аспарагин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қышқылының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бірдей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көлемінен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тұратын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 полипептид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</dsp:txBody>
      <dsp:txXfrm>
        <a:off x="110894" y="1637953"/>
        <a:ext cx="4674754" cy="1116581"/>
      </dsp:txXfrm>
    </dsp:sp>
    <dsp:sp modelId="{34E022DC-3F28-4591-BD8A-57DDA2B2A4CE}">
      <dsp:nvSpPr>
        <dsp:cNvPr id="0" name=""/>
        <dsp:cNvSpPr/>
      </dsp:nvSpPr>
      <dsp:spPr>
        <a:xfrm rot="5400000">
          <a:off x="2344491" y="2893052"/>
          <a:ext cx="207560" cy="2075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73D74-0432-4D2C-8B23-2EED59135105}">
      <dsp:nvSpPr>
        <dsp:cNvPr id="0" name=""/>
        <dsp:cNvSpPr/>
      </dsp:nvSpPr>
      <dsp:spPr>
        <a:xfrm>
          <a:off x="76156" y="3204392"/>
          <a:ext cx="4744230" cy="11860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Цианофицинді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синтездеу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үшін: АТФ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молекулалары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K +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Mg</a:t>
          </a:r>
          <a:r>
            <a:rPr lang="kk-KZ" sz="2000" kern="1200" dirty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+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иондары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қажет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</dsp:txBody>
      <dsp:txXfrm>
        <a:off x="110894" y="3239130"/>
        <a:ext cx="4674754" cy="11165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89974-B910-4BFB-A759-85880D068500}">
      <dsp:nvSpPr>
        <dsp:cNvPr id="0" name=""/>
        <dsp:cNvSpPr/>
      </dsp:nvSpPr>
      <dsp:spPr>
        <a:xfrm>
          <a:off x="0" y="0"/>
          <a:ext cx="5544616" cy="126579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Цианобактериялардың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әр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түрлерінде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адаптивті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механизмдері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бар,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дамуын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анықтайды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7074" y="37074"/>
        <a:ext cx="5470468" cy="1191646"/>
      </dsp:txXfrm>
    </dsp:sp>
    <dsp:sp modelId="{B0502ACC-76D1-48AE-ABF2-DCA2DDDADDCA}">
      <dsp:nvSpPr>
        <dsp:cNvPr id="0" name=""/>
        <dsp:cNvSpPr/>
      </dsp:nvSpPr>
      <dsp:spPr>
        <a:xfrm rot="5400000">
          <a:off x="2534246" y="1298405"/>
          <a:ext cx="476122" cy="5696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2601425" y="1345148"/>
        <a:ext cx="341765" cy="333285"/>
      </dsp:txXfrm>
    </dsp:sp>
    <dsp:sp modelId="{022E10BE-33F6-4846-8898-ECCF94012706}">
      <dsp:nvSpPr>
        <dsp:cNvPr id="0" name=""/>
        <dsp:cNvSpPr/>
      </dsp:nvSpPr>
      <dsp:spPr>
        <a:xfrm>
          <a:off x="0" y="1900624"/>
          <a:ext cx="5544616" cy="126579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i="1" kern="1200" dirty="0" err="1">
              <a:latin typeface="Times New Roman" pitchFamily="18" charset="0"/>
              <a:cs typeface="Times New Roman" pitchFamily="18" charset="0"/>
            </a:rPr>
            <a:t>Scytonema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100" b="0" i="0" kern="1200" dirty="0" err="1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1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kern="1200" dirty="0" err="1">
              <a:latin typeface="Times New Roman" pitchFamily="18" charset="0"/>
              <a:cs typeface="Times New Roman" pitchFamily="18" charset="0"/>
            </a:rPr>
            <a:t>кейбір</a:t>
          </a:r>
          <a:r>
            <a:rPr lang="ru-RU" sz="21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kern="1200" dirty="0" err="1">
              <a:latin typeface="Times New Roman" pitchFamily="18" charset="0"/>
              <a:cs typeface="Times New Roman" pitchFamily="18" charset="0"/>
            </a:rPr>
            <a:t>формалары</a:t>
          </a:r>
          <a:r>
            <a:rPr lang="ru-RU" sz="21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kern="1200" dirty="0" err="1">
              <a:latin typeface="Times New Roman" pitchFamily="18" charset="0"/>
              <a:cs typeface="Times New Roman" pitchFamily="18" charset="0"/>
            </a:rPr>
            <a:t>жасуша</a:t>
          </a:r>
          <a:r>
            <a:rPr lang="ru-RU" sz="21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kern="1200" dirty="0" err="1">
              <a:latin typeface="Times New Roman" pitchFamily="18" charset="0"/>
              <a:cs typeface="Times New Roman" pitchFamily="18" charset="0"/>
            </a:rPr>
            <a:t>бетіне</a:t>
          </a:r>
          <a:r>
            <a:rPr lang="ru-RU" sz="21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kern="1200" dirty="0" err="1">
              <a:latin typeface="Times New Roman" pitchFamily="18" charset="0"/>
              <a:cs typeface="Times New Roman" pitchFamily="18" charset="0"/>
            </a:rPr>
            <a:t>шоғырланып</a:t>
          </a:r>
          <a:r>
            <a:rPr lang="ru-RU" sz="2100" b="0" i="0" kern="1200" dirty="0">
              <a:latin typeface="Times New Roman" pitchFamily="18" charset="0"/>
              <a:cs typeface="Times New Roman" pitchFamily="18" charset="0"/>
            </a:rPr>
            <a:t>, оны ультрафиолет </a:t>
          </a:r>
          <a:r>
            <a:rPr lang="ru-RU" sz="2100" b="0" i="0" kern="1200" dirty="0" err="1">
              <a:latin typeface="Times New Roman" pitchFamily="18" charset="0"/>
              <a:cs typeface="Times New Roman" pitchFamily="18" charset="0"/>
            </a:rPr>
            <a:t>сәулелерінен</a:t>
          </a:r>
          <a:r>
            <a:rPr lang="ru-RU" sz="21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0" i="0" kern="1200" dirty="0" err="1">
              <a:latin typeface="Times New Roman" pitchFamily="18" charset="0"/>
              <a:cs typeface="Times New Roman" pitchFamily="18" charset="0"/>
            </a:rPr>
            <a:t>қорғайтын</a:t>
          </a:r>
          <a:r>
            <a:rPr lang="ru-RU" sz="2100" b="0" i="0" kern="1200" dirty="0">
              <a:latin typeface="Times New Roman" pitchFamily="18" charset="0"/>
              <a:cs typeface="Times New Roman" pitchFamily="18" charset="0"/>
            </a:rPr>
            <a:t> пигмент </a:t>
          </a:r>
          <a:r>
            <a:rPr lang="ru-RU" sz="2100" b="0" i="0" kern="1200" dirty="0" err="1"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sz="2100" b="0" i="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074" y="1937698"/>
        <a:ext cx="5470468" cy="119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3.xml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772816"/>
            <a:ext cx="7772400" cy="280831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Фототрофты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прокариоттар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эукариоттар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биотехнология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объектілері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таксономиясы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биологиясы</a:t>
            </a:r>
            <a:br>
              <a:rPr lang="ru-RU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Ð°ÑÑÐ¸Ð½ÐºÐ¸ Ð¿Ð¾ Ð·Ð°Ð¿ÑÐ¾ÑÑ ÐºÐ°Ð·Ð½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1224136" cy="12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987824" y="6359480"/>
            <a:ext cx="3116730" cy="45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202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78764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әл-Фараби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Биология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биотехнология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Биотехнология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кафедрасы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2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81802"/>
            <a:chOff x="0" y="0"/>
            <a:chExt cx="9144000" cy="6881802"/>
          </a:xfrm>
        </p:grpSpPr>
        <p:pic>
          <p:nvPicPr>
            <p:cNvPr id="20482" name="Picture 2" descr="https://micro.moy.su/Microbio/3.19.gif"/>
            <p:cNvPicPr>
              <a:picLocks noChangeAspect="1" noChangeArrowheads="1"/>
            </p:cNvPicPr>
            <p:nvPr/>
          </p:nvPicPr>
          <p:blipFill>
            <a:blip r:embed="rId2" cstate="print"/>
            <a:srcRect b="2959"/>
            <a:stretch>
              <a:fillRect/>
            </a:stretch>
          </p:blipFill>
          <p:spPr bwMode="auto">
            <a:xfrm>
              <a:off x="0" y="0"/>
              <a:ext cx="9144000" cy="6881802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6237312"/>
              <a:ext cx="1187624" cy="2160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904656" y="6669360"/>
              <a:ext cx="3203848" cy="1886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0016"/>
            <a:ext cx="7772400" cy="540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цитологиясы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8748464" cy="93610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Цианобактерия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жасушасы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прокариоттық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типтік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Жасушалық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органоидтары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мен ядро ​​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ДНҚ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тізбектері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жасушаның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ортасына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0808251"/>
              </p:ext>
            </p:extLst>
          </p:nvPr>
        </p:nvGraphicFramePr>
        <p:xfrm>
          <a:off x="251520" y="1757040"/>
          <a:ext cx="856895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ÐÐ°ÑÑÐ¸Ð½ÐºÐ¸ Ð¿Ð¾ Ð·Ð°Ð¿ÑÐ¾ÑÑ Ð²Ð°Ð¶Ð½Ð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9575"/>
            <a:ext cx="746776" cy="11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259632" y="4149080"/>
            <a:ext cx="7416824" cy="93610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фотосинтездің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ферменті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рибулезодифосфат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-карбоксилаза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молекулалары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полиэдрлі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карбоксисомалар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5373216"/>
            <a:ext cx="7632848" cy="1296144"/>
          </a:xfrm>
          <a:prstGeom prst="roundRect">
            <a:avLst/>
          </a:prstGeom>
          <a:ln w="38100"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Планктонда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клеткаларында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кластерлер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түзетін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газ бар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көпіршіктер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жасушаларға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жүзгіштік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672" y="5517232"/>
            <a:ext cx="8686800" cy="129614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1 – жасуша қабырғасы; 2 – цианофицин; 3 – рибосомалар;  4 – карбоксисомалар; 5- ДНҚ; 6- тилакойд; 7- фикобилисомалар; 8 – газды вакуоль; 9 – желатинді қабықша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995"/>
            <a:ext cx="9144000" cy="5006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77217" y="-399112"/>
            <a:ext cx="7589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құрылысы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Ð°ÑÑÐ¸Ð½ÐºÐ¸ Ð¿Ð¾ Ð·Ð°Ð¿ÑÐ¾ÑÑ ÑÐ¸Ð°Ð½Ð¾ÑÐ¸ÑÐ¸Ð½Ð¾Ð²ÑÐµ Ð³ÑÐ°Ð½ÑÐ»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757" y="548680"/>
            <a:ext cx="3733747" cy="468052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8032" y="-27384"/>
            <a:ext cx="7772400" cy="9144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құрылысы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301208"/>
            <a:ext cx="6678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цитоплазматикалық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мембрана;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қабырғасының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қабаты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ос –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ораушы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(обвертка); т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тилакоиды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ф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фикобилисомалар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ц – цитоплазма;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ДНҚ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жіпшелі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нуклеоплазма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р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рибосомалар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г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гликогентәрізді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полисахарид;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цианофицинді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гранулалар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в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волютин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32440" y="836712"/>
            <a:ext cx="3600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72341537"/>
              </p:ext>
            </p:extLst>
          </p:nvPr>
        </p:nvGraphicFramePr>
        <p:xfrm>
          <a:off x="323528" y="692696"/>
          <a:ext cx="48965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Ð°ÑÑÐ¸Ð½ÐºÐ¸ Ð¿Ð¾ Ð·Ð°Ð¿ÑÐ¾ÑÑ Scyton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112" y="260648"/>
            <a:ext cx="286836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088" y="2740278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Scytonema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coactile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ÐÐ°ÑÑÐ¸Ð½ÐºÐ¸ Ð¿Ð¾ Ð·Ð°Ð¿ÑÐ¾ÑÑ ÑÑÑÑÐ°ÐºÑÐ°Ð½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578" y="3573016"/>
            <a:ext cx="2857500" cy="28575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69298873"/>
              </p:ext>
            </p:extLst>
          </p:nvPr>
        </p:nvGraphicFramePr>
        <p:xfrm>
          <a:off x="251520" y="188640"/>
          <a:ext cx="55446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46225733"/>
              </p:ext>
            </p:extLst>
          </p:nvPr>
        </p:nvGraphicFramePr>
        <p:xfrm>
          <a:off x="3048000" y="3573016"/>
          <a:ext cx="5916488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626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пигменттері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4941168"/>
            <a:ext cx="8280920" cy="158417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фотосинтездеу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аппаратында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фотожүйелер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оттегінің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бөлінуімен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фотосинтезге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Фотосинтетикалық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мөлшерде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(гликопротеид).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347" y="980728"/>
            <a:ext cx="2536539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хлорофилл а</a:t>
            </a:r>
            <a:endParaRPr lang="ru-RU" sz="21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99792" y="69269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12160" y="69269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347864" y="764704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427949" y="980728"/>
            <a:ext cx="2536539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каротин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43373" y="1628800"/>
            <a:ext cx="2536539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ксантофилл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76056" y="764704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987789" y="1628800"/>
            <a:ext cx="2536539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фикобиллин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4932040" y="1484784"/>
            <a:ext cx="288032" cy="28803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79912" y="2492896"/>
            <a:ext cx="4968552" cy="100811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түсі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көк-жасыл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күлгін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қызылдан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қара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түске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өзгереді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фикоцианин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фикоэритрин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100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635896" y="2348880"/>
            <a:ext cx="288032" cy="288032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55576" y="3933056"/>
            <a:ext cx="7632848" cy="5760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Пигменттер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тилакоидтарда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44624"/>
            <a:ext cx="7772400" cy="540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көбеюі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1601629"/>
              </p:ext>
            </p:extLst>
          </p:nvPr>
        </p:nvGraphicFramePr>
        <p:xfrm>
          <a:off x="251520" y="620688"/>
          <a:ext cx="86409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2708920"/>
            <a:ext cx="8352928" cy="108012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Бір жасушалы цианобактериялармен қатар колония түзетін формаларда жалпы қосымша қабықша ішінде аналық жасушаның көп рет бөлінуі байқалады. Нәтижесінде көптеген ұсақ сфералы жасушалар пайда болады. Бұрын оларды «эндоспоралар», ал қазіргі кезде </a:t>
            </a:r>
          </a:p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«беоциттер»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деп атайды.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9071999"/>
              </p:ext>
            </p:extLst>
          </p:nvPr>
        </p:nvGraphicFramePr>
        <p:xfrm>
          <a:off x="107504" y="3933056"/>
          <a:ext cx="889248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-27384"/>
            <a:ext cx="77724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физиологиясы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96136" y="1340768"/>
            <a:ext cx="5050904" cy="4572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https://distant-lessons.ru/wp-content/uploads/2014/06/cianobakterii.jpg"/>
          <p:cNvPicPr>
            <a:picLocks noChangeAspect="1" noChangeArrowheads="1"/>
          </p:cNvPicPr>
          <p:nvPr/>
        </p:nvPicPr>
        <p:blipFill>
          <a:blip r:embed="rId2" cstate="print"/>
          <a:srcRect l="610" r="1524" b="1250"/>
          <a:stretch>
            <a:fillRect/>
          </a:stretch>
        </p:blipFill>
        <p:spPr bwMode="auto">
          <a:xfrm>
            <a:off x="4746986" y="908720"/>
            <a:ext cx="4217502" cy="518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0554439"/>
              </p:ext>
            </p:extLst>
          </p:nvPr>
        </p:nvGraphicFramePr>
        <p:xfrm>
          <a:off x="107504" y="620688"/>
          <a:ext cx="44644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5680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Экологиясы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таралуы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Ð°ÑÑÐ¸Ð½ÐºÐ¸ Ð¿Ð¾ Ð·Ð°Ð¿ÑÐ¾ÑÑ ÑÐ°ÑÐ¿ÑÐ¾ÑÑÑÐ°Ð½ÐµÐ½Ð¸Ðµ ÑÐ¸Ð°Ð½Ð¾Ð±Ð°ÐºÑÐµÑ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249" y="4530906"/>
            <a:ext cx="3315695" cy="2210463"/>
          </a:xfrm>
          <a:prstGeom prst="rect">
            <a:avLst/>
          </a:prstGeom>
          <a:noFill/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b="11024"/>
          <a:stretch>
            <a:fillRect/>
          </a:stretch>
        </p:blipFill>
        <p:spPr bwMode="auto">
          <a:xfrm>
            <a:off x="5076056" y="4509120"/>
            <a:ext cx="3273277" cy="223224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44171909"/>
              </p:ext>
            </p:extLst>
          </p:nvPr>
        </p:nvGraphicFramePr>
        <p:xfrm>
          <a:off x="107504" y="620688"/>
          <a:ext cx="88924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7724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Фототрофты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эукариоттар</a:t>
            </a:r>
            <a:endParaRPr lang="ru-RU" sz="3200" dirty="0"/>
          </a:p>
        </p:txBody>
      </p:sp>
      <p:pic>
        <p:nvPicPr>
          <p:cNvPr id="8" name="Рисунок 7" descr="https://www.algotherm.com/wp-content/uploads/2018/04/porphyridium-cruentum-bg.jpg?x89086"/>
          <p:cNvPicPr/>
          <p:nvPr/>
        </p:nvPicPr>
        <p:blipFill>
          <a:blip r:embed="rId2" cstate="print"/>
          <a:srcRect l="36614" t="36614" r="15650" b="18012"/>
          <a:stretch>
            <a:fillRect/>
          </a:stretch>
        </p:blipFill>
        <p:spPr bwMode="auto">
          <a:xfrm>
            <a:off x="650198" y="4725144"/>
            <a:ext cx="1761562" cy="17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2166" y="6381328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Porphyridium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cruentum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ÐÐ°ÑÑÐ¸Ð½ÐºÐ¸ Ð¿Ð¾ Ð·Ð°Ð¿ÑÐ¾ÑÑ cyanidium caldari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1" t="20953" r="20421" b="25713"/>
          <a:stretch/>
        </p:blipFill>
        <p:spPr bwMode="auto">
          <a:xfrm>
            <a:off x="3591885" y="4751856"/>
            <a:ext cx="1766445" cy="1773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03654" y="6453336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Cyanidium caldarium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s://ichn2.iec.cat/Bages/aquatic/Imatges%20grans/Chroothece10.jpg"/>
          <p:cNvPicPr/>
          <p:nvPr/>
        </p:nvPicPr>
        <p:blipFill>
          <a:blip r:embed="rId4" cstate="print"/>
          <a:srcRect l="18171" t="21904" r="23016" b="21260"/>
          <a:stretch>
            <a:fillRect/>
          </a:stretch>
        </p:blipFill>
        <p:spPr bwMode="auto">
          <a:xfrm>
            <a:off x="6520546" y="4675240"/>
            <a:ext cx="2102897" cy="180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385444" y="6403432"/>
            <a:ext cx="2349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Chroothece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richteriana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347" y="836712"/>
            <a:ext cx="253653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микроформа</a:t>
            </a:r>
            <a:endParaRPr lang="ru-RU" sz="21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699792" y="62068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12160" y="62068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427949" y="836712"/>
            <a:ext cx="253653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макроформа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012160" y="126876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99792" y="126876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3059832" y="1556792"/>
            <a:ext cx="2952328" cy="432048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Балдырлардың 10 бөлімі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348880"/>
            <a:ext cx="3384376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 макроформалар қоңыр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Phaeophyta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және харалы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Charophyta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k-K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084168" y="206084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647687" y="206084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9512" y="2348880"/>
            <a:ext cx="3456384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Криптофиттер, диатомды және эвглена балдырлардың тек микроскопиялық формалары ұсынылған</a:t>
            </a:r>
            <a:endParaRPr lang="ru-RU" sz="2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535996" y="2027873"/>
            <a:ext cx="0" cy="1545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55776" y="3645024"/>
            <a:ext cx="4048549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микроформалар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219" y="44624"/>
            <a:ext cx="2280253" cy="17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4030091"/>
            <a:ext cx="1490821" cy="2711277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332656"/>
            <a:ext cx="6120680" cy="1296144"/>
          </a:xfrm>
          <a:prstGeom prst="round2Diag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фотосинтездеуші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микроорганизмдер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биотехнологиялық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объектілері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тудыруда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84789767"/>
              </p:ext>
            </p:extLst>
          </p:nvPr>
        </p:nvGraphicFramePr>
        <p:xfrm>
          <a:off x="265902" y="1844824"/>
          <a:ext cx="87129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70757958"/>
              </p:ext>
            </p:extLst>
          </p:nvPr>
        </p:nvGraphicFramePr>
        <p:xfrm>
          <a:off x="1763688" y="4005064"/>
          <a:ext cx="723629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436096" y="4581128"/>
            <a:ext cx="3312368" cy="194421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68580" indent="0" algn="ctr"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Микробалдырлардың алуан түрлілігі талшықтардың орналасу әдісі және морфологиясымен, жасуша құрылысының жамылғысымен, санымен анықталады.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photomacrography.net/forum/userpix/2226_Glenodinium_cinctum_1.jpg"/>
          <p:cNvPicPr/>
          <p:nvPr/>
        </p:nvPicPr>
        <p:blipFill>
          <a:blip r:embed="rId2" cstate="print"/>
          <a:srcRect l="25375" t="12642" r="28836" b="10836"/>
          <a:stretch>
            <a:fillRect/>
          </a:stretch>
        </p:blipFill>
        <p:spPr bwMode="auto">
          <a:xfrm>
            <a:off x="558114" y="4437112"/>
            <a:ext cx="1770282" cy="18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6297706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Glenodinium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cinctum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AAA\Desktop\Без названия.jpg"/>
          <p:cNvPicPr/>
          <p:nvPr/>
        </p:nvPicPr>
        <p:blipFill>
          <a:blip r:embed="rId3" cstate="print"/>
          <a:srcRect l="6872" t="6196" r="8246" b="4131"/>
          <a:stretch>
            <a:fillRect/>
          </a:stretch>
        </p:blipFill>
        <p:spPr bwMode="auto">
          <a:xfrm>
            <a:off x="2771799" y="4581128"/>
            <a:ext cx="2408223" cy="171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20310" y="6309320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Ceratium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hirundinella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18049617"/>
              </p:ext>
            </p:extLst>
          </p:nvPr>
        </p:nvGraphicFramePr>
        <p:xfrm>
          <a:off x="251520" y="138408"/>
          <a:ext cx="8593389" cy="188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50994702"/>
              </p:ext>
            </p:extLst>
          </p:nvPr>
        </p:nvGraphicFramePr>
        <p:xfrm>
          <a:off x="323528" y="2204864"/>
          <a:ext cx="842493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ic.academic.ru/pictures/enc_biology/plants/3-tablitsa_06.jpg"/>
          <p:cNvPicPr/>
          <p:nvPr/>
        </p:nvPicPr>
        <p:blipFill>
          <a:blip r:embed="rId2" cstate="print"/>
          <a:srcRect l="7791" t="5905" r="52978" b="77953"/>
          <a:stretch>
            <a:fillRect/>
          </a:stretch>
        </p:blipFill>
        <p:spPr bwMode="auto">
          <a:xfrm>
            <a:off x="266080" y="4869160"/>
            <a:ext cx="2676200" cy="159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1953" y="6453336"/>
            <a:ext cx="337663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Амебоидты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Brehmiella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chrysohydra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Рисунок 5" descr="https://dic.academic.ru/pictures/enc_biology/plants/3-tablitsa_06.jpg"/>
          <p:cNvPicPr/>
          <p:nvPr/>
        </p:nvPicPr>
        <p:blipFill>
          <a:blip r:embed="rId2" cstate="print"/>
          <a:srcRect l="59211" t="27165" r="9349" b="53150"/>
          <a:stretch>
            <a:fillRect/>
          </a:stretch>
        </p:blipFill>
        <p:spPr bwMode="auto">
          <a:xfrm>
            <a:off x="3505493" y="5013176"/>
            <a:ext cx="2146627" cy="177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4638548"/>
            <a:ext cx="312624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Монадты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Synochromonas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pallida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Рисунок 7" descr="https://dic.academic.ru/pictures/enc_biology/plants/3-tablitsa_06.jpg"/>
          <p:cNvPicPr/>
          <p:nvPr/>
        </p:nvPicPr>
        <p:blipFill>
          <a:blip r:embed="rId2" cstate="print"/>
          <a:srcRect l="6233" t="24803" r="74793" b="62598"/>
          <a:stretch>
            <a:fillRect/>
          </a:stretch>
        </p:blipFill>
        <p:spPr bwMode="auto">
          <a:xfrm>
            <a:off x="6696622" y="4732592"/>
            <a:ext cx="1910908" cy="169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77199" y="6474822"/>
            <a:ext cx="313438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Коккоидты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Chrysobotrys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parvula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50903003"/>
              </p:ext>
            </p:extLst>
          </p:nvPr>
        </p:nvGraphicFramePr>
        <p:xfrm>
          <a:off x="179512" y="44624"/>
          <a:ext cx="871296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1475656" y="1844824"/>
            <a:ext cx="278369" cy="2160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7984" y="1844824"/>
            <a:ext cx="278369" cy="2160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73707" y="1844824"/>
            <a:ext cx="278369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3048" y="2132856"/>
            <a:ext cx="2762768" cy="2622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талшықтардың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болмауымен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пішінімен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Соңғысы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пішінінің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өзгеруіне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өсінділердің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псевдоподиялардың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24160" y="2132857"/>
            <a:ext cx="2988000" cy="2376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 арнайы тірек-қимыл аппаратының болуы - тән. Оңтайлы өмір сүру жағдайларын табу үшін тік және көлденең бағытта қозғалады.</a:t>
            </a:r>
            <a:endParaRPr lang="ru-RU" sz="1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132856"/>
            <a:ext cx="2849726" cy="2376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талшықтарынан айырылған және олардың пішінінің тұрақтылығын қамтамасыз ететін, ригидті жамылғысы бар, ең кең таралған түр</a:t>
            </a:r>
            <a:endParaRPr lang="ru-RU" sz="1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953" r="1990"/>
          <a:stretch/>
        </p:blipFill>
        <p:spPr bwMode="auto">
          <a:xfrm>
            <a:off x="5095535" y="1484784"/>
            <a:ext cx="370725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8640"/>
            <a:ext cx="8424936" cy="100811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Микроскопиялық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Ulothricophyceae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класының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жіпшелі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61453385"/>
              </p:ext>
            </p:extLst>
          </p:nvPr>
        </p:nvGraphicFramePr>
        <p:xfrm>
          <a:off x="107504" y="1412776"/>
          <a:ext cx="468052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8025" y="5661248"/>
            <a:ext cx="43924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Улотрикс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стигеоклониум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–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улотрикс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–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колеохете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 –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драпарнальдия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 –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эдогониум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6-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прингсхеймиелла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6328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Цитологиясы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85192" y="764704"/>
            <a:ext cx="8363272" cy="122413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6858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Микробалдырлар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http://algology.ru/assets/images/obzori/ladygin-2015/ladygin-ris1-640x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" b="9107"/>
          <a:stretch>
            <a:fillRect/>
          </a:stretch>
        </p:blipFill>
        <p:spPr bwMode="auto">
          <a:xfrm>
            <a:off x="1547664" y="2204862"/>
            <a:ext cx="5904656" cy="3817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60240" y="603348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Chlamydomonas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reinhardtii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7772400" cy="612680"/>
          </a:xfrm>
        </p:spPr>
        <p:txBody>
          <a:bodyPr/>
          <a:lstStyle/>
          <a:p>
            <a:pPr marL="0" indent="0" algn="ctr">
              <a:buNone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 жасушалары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hrysamoe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6"/>
          <a:stretch/>
        </p:blipFill>
        <p:spPr bwMode="auto">
          <a:xfrm>
            <a:off x="5868144" y="678579"/>
            <a:ext cx="2808312" cy="24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764704"/>
            <a:ext cx="4752528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амебоидты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(плазмалемма)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шектелуімен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776631" y="2996952"/>
            <a:ext cx="278369" cy="21602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5381820"/>
              </p:ext>
            </p:extLst>
          </p:nvPr>
        </p:nvGraphicFramePr>
        <p:xfrm>
          <a:off x="489943" y="3413224"/>
          <a:ext cx="827864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23928" y="4149080"/>
            <a:ext cx="4896544" cy="238812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Динофитті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қабыршақтары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дәнекер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ұлпалы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қаптамасы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полисахаридтерден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8" name="Picture 4" descr="https://slide-share.ru/image/174089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19803" y="0"/>
            <a:ext cx="3724197" cy="40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404664"/>
            <a:ext cx="5040560" cy="2808312"/>
          </a:xfrm>
          <a:prstGeom prst="roundRect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Эвглена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пелликула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қалыңдатылған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плазмалемманың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спираль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6150" name="Picture 6" descr="ÐÐ°ÑÑÐ¸Ð½ÐºÐ¸ Ð¿Ð¾ Ð·Ð°Ð¿ÑÐ¾ÑÑ ÐÐ¸Ð½Ð¾ÑÐ¸ÑÐ¾Ð²ÑÐµ Ð²Ð¾Ð´Ð¾ÑÐ¾ÑÐ»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5" y="3429000"/>
            <a:ext cx="3619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2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¿ÐµÑÐ¸Ð¿Ð»Ð°Ñ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7"/>
          <a:stretch/>
        </p:blipFill>
        <p:spPr bwMode="auto">
          <a:xfrm>
            <a:off x="107504" y="1459114"/>
            <a:ext cx="8950642" cy="5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49694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Перипласт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криптофитті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микробалдырларда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пелликула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355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347864" y="4581128"/>
            <a:ext cx="5338936" cy="166206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6858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Диатомды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кремний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қабығымен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://geology.brsu.by/sites/default/files/images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32" y="188640"/>
            <a:ext cx="25908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8558468"/>
              </p:ext>
            </p:extLst>
          </p:nvPr>
        </p:nvGraphicFramePr>
        <p:xfrm>
          <a:off x="179512" y="44624"/>
          <a:ext cx="62646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7246" y="2060848"/>
            <a:ext cx="2896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Gephyrocapsa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ÐÐ°ÑÑÐ¸Ð½ÐºÐ¸ Ð¿Ð¾ Ð·Ð°Ð¿ÑÐ¾ÑÑ Ð´Ð¸Ð°ÑÐ¾Ð¼Ð¾Ð²ÑÐµ Ð²Ð¾Ð´Ð¾ÑÐ¾ÑÐ»Ð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0" y="2645618"/>
            <a:ext cx="14859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1763688" y="5229200"/>
            <a:ext cx="1368152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5616624"/>
            <a:ext cx="8280920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6858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Целлюлоза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микрофибриллері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фибрилдердің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бірігуі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жіпшелі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целлюлоза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ÐÐ°ÑÑÐ¸Ð½ÐºÐ¸ Ð¿Ð¾ Ð·Ð°Ð¿ÑÐ¾ÑÑ Ð¦ÐµÐ»Ð»ÑÐ»Ð¾Ð·Ð½ÑÐµ Ð¼Ð¸ÐºÑÐ¾ÑÐ¸Ð±ÑÐ¸Ð»Ð»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1988" r="27308" b="21629"/>
          <a:stretch/>
        </p:blipFill>
        <p:spPr bwMode="auto">
          <a:xfrm>
            <a:off x="5436096" y="1624674"/>
            <a:ext cx="3209407" cy="36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88640"/>
            <a:ext cx="8712968" cy="108012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Rhodophyta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Chlorophyta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бөлімінің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сары-жасыл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түстес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балдырлардың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коккоидты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функцияларын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жамылғысы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қабырғалары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бар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0447341"/>
              </p:ext>
            </p:extLst>
          </p:nvPr>
        </p:nvGraphicFramePr>
        <p:xfrm>
          <a:off x="107504" y="1268760"/>
          <a:ext cx="5184576" cy="437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аппараты</a:t>
            </a:r>
            <a:endParaRPr lang="ru-RU" sz="3200" dirty="0"/>
          </a:p>
        </p:txBody>
      </p:sp>
      <p:pic>
        <p:nvPicPr>
          <p:cNvPr id="2050" name="Picture 2" descr="ÐÐ»ÐµÑÐºÐ° Ð²Ð¾Ð´Ð¾ÑÐ¾ÑÐ»Ðµ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r="2843" b="19182"/>
          <a:stretch/>
        </p:blipFill>
        <p:spPr bwMode="auto">
          <a:xfrm>
            <a:off x="179512" y="620688"/>
            <a:ext cx="4176464" cy="47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57617"/>
            <a:ext cx="4176464" cy="14003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Жасушаларының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интерфазалық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ядролары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Microspora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–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Chlamydomonas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–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Hydrodictyon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– Spirogyra, 5 –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Cladophora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–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Colacium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7 -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Glenodinium</a:t>
            </a:r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36644649"/>
              </p:ext>
            </p:extLst>
          </p:nvPr>
        </p:nvGraphicFramePr>
        <p:xfrm>
          <a:off x="4692352" y="548680"/>
          <a:ext cx="4272136" cy="612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44624"/>
            <a:ext cx="77724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Цианобактериялар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2894" t="2314" r="45146" b="6171"/>
          <a:stretch>
            <a:fillRect/>
          </a:stretch>
        </p:blipFill>
        <p:spPr bwMode="auto">
          <a:xfrm>
            <a:off x="107504" y="692696"/>
            <a:ext cx="2664296" cy="3005388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915816" y="692696"/>
            <a:ext cx="5976664" cy="151216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валенттілігі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икемділігі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оттекті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фототрофты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бактериялардың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ұйымдасқан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морфологиялық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тобы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724128" y="2348880"/>
            <a:ext cx="288032" cy="2160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75856" y="2636912"/>
            <a:ext cx="5184576" cy="792088"/>
          </a:xfrm>
          <a:prstGeom prst="round2DiagRect">
            <a:avLst/>
          </a:prstGeom>
          <a:ln w="381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Біржасушалы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колониялық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көпжасушалы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қамтиды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87855442"/>
              </p:ext>
            </p:extLst>
          </p:nvPr>
        </p:nvGraphicFramePr>
        <p:xfrm>
          <a:off x="144016" y="3717032"/>
          <a:ext cx="8892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органеллары</a:t>
            </a:r>
            <a:endParaRPr lang="ru-RU" sz="3200" dirty="0"/>
          </a:p>
        </p:txBody>
      </p:sp>
      <p:pic>
        <p:nvPicPr>
          <p:cNvPr id="4" name="Рисунок 3" descr="https://pp.userapi.com/c840731/v840731641/87ec1/wlAZeXCrFnc.jpg"/>
          <p:cNvPicPr/>
          <p:nvPr/>
        </p:nvPicPr>
        <p:blipFill>
          <a:blip r:embed="rId2" cstate="print"/>
          <a:srcRect l="10996" t="6516" r="6109" b="4073"/>
          <a:stretch>
            <a:fillRect/>
          </a:stretch>
        </p:blipFill>
        <p:spPr bwMode="auto">
          <a:xfrm>
            <a:off x="6012441" y="1916832"/>
            <a:ext cx="2880039" cy="30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80112" y="4976008"/>
            <a:ext cx="3521371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балдырлардың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хлоропласты: 1 -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рибосомалар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2 - хлоропласт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мембраналары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3 -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тилакоид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4 - ДНҚ; 5 -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фикобилизомалар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6 - крахмал.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56816"/>
            <a:ext cx="8721493" cy="1116000"/>
          </a:xfrm>
          <a:prstGeom prst="roundRect">
            <a:avLst/>
          </a:prstGeom>
          <a:ln w="381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Хлоропластар</a:t>
            </a:r>
            <a:r>
              <a:rPr lang="ru-RU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хроматофорлар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пластидтер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40-65%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49371249"/>
              </p:ext>
            </p:extLst>
          </p:nvPr>
        </p:nvGraphicFramePr>
        <p:xfrm>
          <a:off x="107504" y="2027313"/>
          <a:ext cx="5616624" cy="449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07504" y="2341409"/>
            <a:ext cx="3744416" cy="3319839"/>
            <a:chOff x="89753" y="1864167"/>
            <a:chExt cx="3834175" cy="3319839"/>
          </a:xfrm>
        </p:grpSpPr>
        <p:pic>
          <p:nvPicPr>
            <p:cNvPr id="9218" name="Picture 2" descr="ÐÐ°ÑÑÐ¸Ð½ÐºÐ¸ Ð¿Ð¾ Ð·Ð°Ð¿ÑÐ¾ÑÑ Ð¿Ð¸ÑÐµÐ½Ð¾Ð¸Ð´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5" b="12171"/>
            <a:stretch/>
          </p:blipFill>
          <p:spPr bwMode="auto">
            <a:xfrm>
              <a:off x="89753" y="1864167"/>
              <a:ext cx="3834175" cy="331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714544" y="4896006"/>
              <a:ext cx="1057256" cy="2880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260648"/>
            <a:ext cx="8280920" cy="86409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Пиреноид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микроскопиялық балдырлардың көпшілігінде хлоропластарда болатын ерекше органелла.</a:t>
            </a:r>
            <a:endParaRPr lang="ru-RU" sz="22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28319108"/>
              </p:ext>
            </p:extLst>
          </p:nvPr>
        </p:nvGraphicFramePr>
        <p:xfrm>
          <a:off x="3995936" y="1340768"/>
          <a:ext cx="50405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-27384"/>
            <a:ext cx="7772400" cy="612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0242810"/>
              </p:ext>
            </p:extLst>
          </p:nvPr>
        </p:nvGraphicFramePr>
        <p:xfrm>
          <a:off x="107504" y="548680"/>
          <a:ext cx="88569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01347399"/>
              </p:ext>
            </p:extLst>
          </p:nvPr>
        </p:nvGraphicFramePr>
        <p:xfrm>
          <a:off x="323528" y="3356992"/>
          <a:ext cx="849694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Пигменттер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42296" y="6311315"/>
            <a:ext cx="347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Хлорофиллдің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ÐÐ°ÑÑÐ¸Ð½ÐºÐ¸ Ð¿Ð¾ Ð·Ð°Ð¿ÑÐ¾ÑÑ Ð¾Ð±ÑÐ°Ñ ÑÐ¾ÑÐ¼ÑÐ»Ð° ÑÐ»Ð¾ÑÐ¾ÑÐ¸Ð»Ð»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320" y="3323638"/>
            <a:ext cx="3445387" cy="298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77460379"/>
              </p:ext>
            </p:extLst>
          </p:nvPr>
        </p:nvGraphicFramePr>
        <p:xfrm>
          <a:off x="179512" y="620688"/>
          <a:ext cx="871296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9552" y="3748390"/>
            <a:ext cx="4320480" cy="2200890"/>
          </a:xfrm>
          <a:prstGeom prst="round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Хлорофилл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фототрофты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организмдердегі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пигмент.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c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хлорофиллін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синтездейді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99682722"/>
              </p:ext>
            </p:extLst>
          </p:nvPr>
        </p:nvGraphicFramePr>
        <p:xfrm>
          <a:off x="179512" y="0"/>
          <a:ext cx="8784976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61127405"/>
              </p:ext>
            </p:extLst>
          </p:nvPr>
        </p:nvGraphicFramePr>
        <p:xfrm>
          <a:off x="179512" y="2492896"/>
          <a:ext cx="878497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24161977"/>
              </p:ext>
            </p:extLst>
          </p:nvPr>
        </p:nvGraphicFramePr>
        <p:xfrm>
          <a:off x="539552" y="4797152"/>
          <a:ext cx="806489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85195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008"/>
            <a:ext cx="7772400" cy="61268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распространение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0754538"/>
              </p:ext>
            </p:extLst>
          </p:nvPr>
        </p:nvGraphicFramePr>
        <p:xfrm>
          <a:off x="107504" y="476672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648072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распространение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4941168"/>
            <a:ext cx="4752528" cy="1584176"/>
          </a:xfrm>
          <a:prstGeom prst="round2Diag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68580" indent="0" algn="ctr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интенсивном росте водорослей отделов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Chlorophyta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Euglenophyta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Cryptophyta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теплый период наблюдается явление «цветения» воды.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29" y="4580482"/>
            <a:ext cx="3580451" cy="2232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5036145"/>
              </p:ext>
            </p:extLst>
          </p:nvPr>
        </p:nvGraphicFramePr>
        <p:xfrm>
          <a:off x="251520" y="620688"/>
          <a:ext cx="867307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7583533"/>
              </p:ext>
            </p:extLst>
          </p:nvPr>
        </p:nvGraphicFramePr>
        <p:xfrm>
          <a:off x="323528" y="3068960"/>
          <a:ext cx="856895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4365104"/>
            <a:ext cx="4896544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68580" indent="0" algn="ctr">
              <a:buNone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Cyanidium caldarium балдыры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рН 1,0-2,0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60°C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(85°C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42" name="Picture 2" descr="ÐÐ°ÑÑÐ¸Ð½ÐºÐ¸ Ð¿Ð¾ Ð·Ð°Ð¿ÑÐ¾ÑÑ Cyanidium calda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24667"/>
            <a:ext cx="3087489" cy="2337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65647" y="6372036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Cyanidium caldarium</a:t>
            </a: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0376" y="764704"/>
            <a:ext cx="8632104" cy="1512168"/>
          </a:xfrm>
          <a:prstGeom prst="round2DiagRect">
            <a:avLst/>
          </a:prstGeom>
          <a:ln w="381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Натрий хлоридінің немесе сульфатының көптігімен сипатталатын тұзды кептіру көлдерінде тіршілік ететін галофильді балдырлардың саны аз: </a:t>
            </a:r>
            <a:r>
              <a:rPr lang="kk-KZ" sz="21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Chlorophyta</a:t>
            </a:r>
            <a:r>
              <a:rPr lang="kk-KZ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(туыс </a:t>
            </a:r>
            <a:r>
              <a:rPr lang="kk-KZ" sz="21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Dunaliella және Chlamudomonas</a:t>
            </a:r>
            <a:r>
              <a:rPr lang="kk-KZ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15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37243" y="2420888"/>
            <a:ext cx="278369" cy="2160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0376" y="2788342"/>
            <a:ext cx="8632104" cy="1000698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 ыстық бұлақтарда да кездескен, бірақ олардың өсуі тек су қоймаларының жағалауында болады. Бұл балдырларға </a:t>
            </a:r>
            <a:r>
              <a:rPr lang="kk-KZ" sz="21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Nitzschia amphibia </a:t>
            </a:r>
            <a:r>
              <a:rPr lang="kk-KZ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жатады.</a:t>
            </a:r>
            <a:endParaRPr lang="ru-RU" sz="215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Соединительная линия уступом 8"/>
          <p:cNvCxnSpPr/>
          <p:nvPr/>
        </p:nvCxnSpPr>
        <p:spPr>
          <a:xfrm rot="10800000" flipV="1">
            <a:off x="5364089" y="5926114"/>
            <a:ext cx="1777234" cy="288033"/>
          </a:xfrm>
          <a:prstGeom prst="bentConnector3">
            <a:avLst>
              <a:gd name="adj1" fmla="val -683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 descr="ÑÐ²ÐµÑÐµÐ½Ð¸Ðµ ÑÐ½ÐµÐ³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3449"/>
            <a:ext cx="4725149" cy="259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652120" y="4797152"/>
            <a:ext cx="3024336" cy="112371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Chlamydomonas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nivalis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балдырлары тудырған қардың «гүлдеуі»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2610568"/>
              </p:ext>
            </p:extLst>
          </p:nvPr>
        </p:nvGraphicFramePr>
        <p:xfrm>
          <a:off x="179512" y="116632"/>
          <a:ext cx="8712968" cy="388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5157192"/>
            <a:ext cx="2952328" cy="659519"/>
          </a:xfr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spcBef>
                <a:spcPts val="0"/>
              </a:spcBef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 балдырлары</a:t>
            </a:r>
          </a:p>
          <a:p>
            <a:pPr marL="68580" indent="0" algn="ctr">
              <a:spcBef>
                <a:spcPts val="0"/>
              </a:spcBef>
              <a:buNone/>
            </a:pP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Botrydium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granulatum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4624"/>
            <a:ext cx="7772400" cy="64807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ÐÐ°ÑÑÐ¸Ð½ÐºÐ¸ Ð¿Ð¾ Ð·Ð°Ð¿ÑÐ¾ÑÑ Ð¿Ð¾ÑÐ²ÐµÐ½Ð½ÑÐµ Ð²Ð¾Ð´Ð¾ÑÐ¾ÑÐ»Ð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r="3072" b="6961"/>
          <a:stretch/>
        </p:blipFill>
        <p:spPr bwMode="auto">
          <a:xfrm>
            <a:off x="4499992" y="4509120"/>
            <a:ext cx="3161494" cy="219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7907461"/>
              </p:ext>
            </p:extLst>
          </p:nvPr>
        </p:nvGraphicFramePr>
        <p:xfrm>
          <a:off x="145852" y="692696"/>
          <a:ext cx="87466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Соединительная линия уступом 6"/>
          <p:cNvCxnSpPr>
            <a:stCxn id="3" idx="2"/>
          </p:cNvCxnSpPr>
          <p:nvPr/>
        </p:nvCxnSpPr>
        <p:spPr>
          <a:xfrm rot="16200000" flipH="1">
            <a:off x="3292742" y="4971733"/>
            <a:ext cx="288033" cy="197798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-27384"/>
            <a:ext cx="777240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жіктелуі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5589240"/>
            <a:ext cx="8219256" cy="108012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тұқымдастары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дақыл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жоғарытұқымдас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тұқымдастар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7992888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2000-ға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сипатталған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туыстарының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саны 150-ден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Жіктеу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фенотиптік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топтарға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бөлуге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445516"/>
              </p:ext>
            </p:extLst>
          </p:nvPr>
        </p:nvGraphicFramePr>
        <p:xfrm>
          <a:off x="227856" y="1988840"/>
          <a:ext cx="86646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34719"/>
              </p:ext>
            </p:extLst>
          </p:nvPr>
        </p:nvGraphicFramePr>
        <p:xfrm>
          <a:off x="107504" y="548680"/>
          <a:ext cx="8964488" cy="619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275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Топша</a:t>
                      </a:r>
                      <a:r>
                        <a:rPr lang="kk-K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Туыс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I - 9 </a:t>
                      </a:r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туыс</a:t>
                      </a:r>
                      <a:r>
                        <a:rPr lang="kk-KZ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топшалары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Chamaesiphon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Cyanothece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Gloeobacter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Microcystis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Gloeocapsa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Gloeothece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Myxobaktron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Synechococcus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Synechocystis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082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II – 6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туыс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топшалары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Chroococcidiopsis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Dermocarpa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Dermocarpella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Myxosarcina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Pleurocapsa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Xenococcus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082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III – 9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туыс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топшалары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Arthrospira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Crinalium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Lyngbya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Microcoleus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Oscillatoria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Pseudanabaena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Spirulina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Starria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Trichodesmium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7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IV – 7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туыс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топшалары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Anabaena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Aphanizomenon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Cylindrospermum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Nodularia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Nostoc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Scytonema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Calothrix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5986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V – 11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жіпшелі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цианобактериялар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туысының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топшалары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Chlorogloeopsis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Fisherella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Geitleria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Stigonema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Cyanobotrys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Loriella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Nostochopsis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Mastigocladopsis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Mastigocoleus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Westiella</a:t>
                      </a:r>
                      <a:r>
                        <a:rPr lang="en-US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>
                          <a:latin typeface="Times New Roman" pitchFamily="18" charset="0"/>
                          <a:cs typeface="Times New Roman" pitchFamily="18" charset="0"/>
                        </a:rPr>
                        <a:t>Hapalosiphon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87624" y="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ЦИАНОБАКТЕРИЯЛАРДЫҢ ЖІКТЕЛУІ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67744" y="-27384"/>
            <a:ext cx="4464496" cy="637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Цианобактериялар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ÐÐ°ÑÑÐ¸Ð½ÐºÐ¸ Ð¿Ð¾ Ð·Ð°Ð¿ÑÐ¾ÑÑ ÑÐ¸Ð°Ð½Ð¾Ð±Ð°ÐºÑÐµÑÐ¸Ð¸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05" y="4824310"/>
            <a:ext cx="3548063" cy="198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ÐÐ°ÑÑÐ¸Ð½ÐºÐ¸ Ð¿Ð¾ Ð·Ð°Ð¿ÑÐ¾ÑÑ ÑÐ¸Ð°Ð½Ð¾Ð±Ð°ÐºÑÐµÑÐ¸Ð¸ ÑÐ¾ÑÐ¾"/>
          <p:cNvPicPr>
            <a:picLocks noChangeAspect="1" noChangeArrowheads="1"/>
          </p:cNvPicPr>
          <p:nvPr/>
        </p:nvPicPr>
        <p:blipFill>
          <a:blip r:embed="rId3" cstate="print"/>
          <a:srcRect t="8819"/>
          <a:stretch>
            <a:fillRect/>
          </a:stretch>
        </p:blipFill>
        <p:spPr bwMode="auto">
          <a:xfrm>
            <a:off x="5351903" y="4835318"/>
            <a:ext cx="2892505" cy="197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369662"/>
              </p:ext>
            </p:extLst>
          </p:nvPr>
        </p:nvGraphicFramePr>
        <p:xfrm>
          <a:off x="179512" y="548680"/>
          <a:ext cx="8820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 стрелкой 18"/>
          <p:cNvCxnSpPr/>
          <p:nvPr/>
        </p:nvCxnSpPr>
        <p:spPr>
          <a:xfrm>
            <a:off x="5364088" y="2852936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756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Цианобактериялар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морфологиясы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5229200"/>
            <a:ext cx="8147248" cy="1440160"/>
          </a:xfr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шырышпен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біріктірілсе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цианобактериялардың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колония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620688"/>
            <a:ext cx="864096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Морфология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цианобактериялар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фототрофты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прокариоттарға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бактериялардың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көпшілігінен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формалары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түрлердің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болуымен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75856" y="2852936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228184" y="3164695"/>
            <a:ext cx="277230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Және т.б. пішінді 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843808" y="292494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40152" y="292494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99992" y="2708920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903549" y="2060848"/>
            <a:ext cx="532859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жасушалы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цианобактериялар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3164695"/>
            <a:ext cx="277230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Жұмытқа тәрізді</a:t>
            </a:r>
            <a:endParaRPr lang="ru-RU" sz="2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5555" y="3789040"/>
            <a:ext cx="2772309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Алмұрт тәрізді</a:t>
            </a:r>
            <a:endParaRPr lang="ru-RU" sz="2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72099" y="3789040"/>
            <a:ext cx="2772309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Трапеция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тәрізді</a:t>
            </a:r>
            <a:endParaRPr lang="ru-RU" sz="2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95835" y="4437112"/>
            <a:ext cx="2772309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Жүрекше тәрізді</a:t>
            </a: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5849888"/>
            <a:ext cx="9108504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Цианобактериялар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осциллатория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Oscillatoria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носток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анабена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(А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nabaena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лингбия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Lyngb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уа); Д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ривулярия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Rivularia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глеокапса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G1e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осар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а); Ж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хроококк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Chroococcus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); 1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көрінісі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2 -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микроскоптың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үлкейту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көрінісі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3 -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үлкейту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жіпше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көрінісі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4 -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анабенаның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гетероцистасы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poznayka.org/baza1/132916615410.files/image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23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3" y="5229200"/>
            <a:ext cx="8477457" cy="14756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сызбасы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2 - ЦПМ; 3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фибриллярлы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пластинкалы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микроплазмодесмалар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7 -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цианофицинді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гранула; 8 -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тилакоидтар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9 -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фикобилисомалар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://medbiol.ru/medbiol/microbiol/images/0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7020" r="33122" b="53250"/>
          <a:stretch/>
        </p:blipFill>
        <p:spPr bwMode="auto">
          <a:xfrm>
            <a:off x="6228184" y="3228213"/>
            <a:ext cx="2664296" cy="19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83113611"/>
              </p:ext>
            </p:extLst>
          </p:nvPr>
        </p:nvGraphicFramePr>
        <p:xfrm>
          <a:off x="179512" y="116632"/>
          <a:ext cx="878497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2699792" y="3212976"/>
            <a:ext cx="288032" cy="2160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1520" y="3501008"/>
            <a:ext cx="5256584" cy="1292732"/>
          </a:xfrm>
          <a:prstGeom prst="round2DiagRect">
            <a:avLst/>
          </a:prstGeom>
          <a:ln w="381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Бірқатар жіпшелі цианобактериялар өсуінің белгілі бір жағдайында трихомаларының ұштарында немесе интеркулярлы </a:t>
            </a:r>
            <a:r>
              <a:rPr lang="kk-KZ" sz="1700" b="1" dirty="0">
                <a:latin typeface="Times New Roman" pitchFamily="18" charset="0"/>
                <a:cs typeface="Times New Roman" pitchFamily="18" charset="0"/>
              </a:rPr>
              <a:t>гетероцисталар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азотфиксация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 немесе </a:t>
            </a:r>
            <a:r>
              <a:rPr lang="kk-KZ" sz="1700" b="1" dirty="0">
                <a:latin typeface="Times New Roman" pitchFamily="18" charset="0"/>
                <a:cs typeface="Times New Roman" pitchFamily="18" charset="0"/>
              </a:rPr>
              <a:t>акинеталар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 деп аталатын ерекше жасушалар түзеді.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1591</TotalTime>
  <Words>2813</Words>
  <Application>Microsoft Office PowerPoint</Application>
  <PresentationFormat>Экран (4:3)</PresentationFormat>
  <Paragraphs>235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Georgia</vt:lpstr>
      <vt:lpstr>Times New Roman</vt:lpstr>
      <vt:lpstr>Trebuchet MS</vt:lpstr>
      <vt:lpstr>Воздушный поток</vt:lpstr>
      <vt:lpstr> Фототрофты прокариоттар мен эукариоттар биотехнология объектілері ретінде. Негізгі өкілдері, олардың таксономиясы және биологиясы  </vt:lpstr>
      <vt:lpstr>Презентация PowerPoint</vt:lpstr>
      <vt:lpstr>Цианобактериялар</vt:lpstr>
      <vt:lpstr>Цианобактериялардың жіктелуі</vt:lpstr>
      <vt:lpstr>Презентация PowerPoint</vt:lpstr>
      <vt:lpstr>Презентация PowerPoint</vt:lpstr>
      <vt:lpstr>Цианобактериялар морфологиясы</vt:lpstr>
      <vt:lpstr>Презентация PowerPoint</vt:lpstr>
      <vt:lpstr>Презентация PowerPoint</vt:lpstr>
      <vt:lpstr>Презентация PowerPoint</vt:lpstr>
      <vt:lpstr>Цианобактериялардың цитологиясы                                                                    </vt:lpstr>
      <vt:lpstr>Презентация PowerPoint</vt:lpstr>
      <vt:lpstr>Цианобактериялардың жасуша құрылысы</vt:lpstr>
      <vt:lpstr>Презентация PowerPoint</vt:lpstr>
      <vt:lpstr>Цианобактериялардың пигменттері</vt:lpstr>
      <vt:lpstr>Цианобактериялардың көбеюі</vt:lpstr>
      <vt:lpstr>Цианобактериялардың физиологиясы </vt:lpstr>
      <vt:lpstr>Экологиясы  және таралуы</vt:lpstr>
      <vt:lpstr>Фототрофты эукариоттар</vt:lpstr>
      <vt:lpstr>Презентация PowerPoint</vt:lpstr>
      <vt:lpstr>Презентация PowerPoint</vt:lpstr>
      <vt:lpstr>Презентация PowerPoint</vt:lpstr>
      <vt:lpstr>Цитологиясы және көбеюі</vt:lpstr>
      <vt:lpstr>Жамылғы жасушалары</vt:lpstr>
      <vt:lpstr>Презентация PowerPoint</vt:lpstr>
      <vt:lpstr>Презентация PowerPoint</vt:lpstr>
      <vt:lpstr>Презентация PowerPoint</vt:lpstr>
      <vt:lpstr>Презентация PowerPoint</vt:lpstr>
      <vt:lpstr>Ядролық аппараты</vt:lpstr>
      <vt:lpstr>Цитоплазманың органеллары</vt:lpstr>
      <vt:lpstr>Презентация PowerPoint</vt:lpstr>
      <vt:lpstr>Қосалқы заттар</vt:lpstr>
      <vt:lpstr>Пигменттер</vt:lpstr>
      <vt:lpstr>Презентация PowerPoint</vt:lpstr>
      <vt:lpstr>Экология и распространение </vt:lpstr>
      <vt:lpstr>Экология и распространение </vt:lpstr>
      <vt:lpstr>Экологиясы және таралуы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AAA</dc:creator>
  <cp:lastModifiedBy>Мамытова Нургуль</cp:lastModifiedBy>
  <cp:revision>215</cp:revision>
  <dcterms:created xsi:type="dcterms:W3CDTF">2019-08-25T19:08:36Z</dcterms:created>
  <dcterms:modified xsi:type="dcterms:W3CDTF">2022-09-27T05:32:25Z</dcterms:modified>
</cp:coreProperties>
</file>